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0" r:id="rId1"/>
  </p:sldMasterIdLst>
  <p:notesMasterIdLst>
    <p:notesMasterId r:id="rId30"/>
  </p:notesMasterIdLst>
  <p:sldIdLst>
    <p:sldId id="256" r:id="rId2"/>
    <p:sldId id="258" r:id="rId3"/>
    <p:sldId id="257" r:id="rId4"/>
    <p:sldId id="259" r:id="rId5"/>
    <p:sldId id="260" r:id="rId6"/>
    <p:sldId id="261" r:id="rId7"/>
    <p:sldId id="262" r:id="rId8"/>
    <p:sldId id="263" r:id="rId9"/>
    <p:sldId id="264" r:id="rId10"/>
    <p:sldId id="267" r:id="rId11"/>
    <p:sldId id="268" r:id="rId12"/>
    <p:sldId id="269" r:id="rId13"/>
    <p:sldId id="270" r:id="rId14"/>
    <p:sldId id="271" r:id="rId15"/>
    <p:sldId id="272" r:id="rId16"/>
    <p:sldId id="273" r:id="rId17"/>
    <p:sldId id="274" r:id="rId18"/>
    <p:sldId id="275" r:id="rId19"/>
    <p:sldId id="276" r:id="rId20"/>
    <p:sldId id="279" r:id="rId21"/>
    <p:sldId id="278" r:id="rId22"/>
    <p:sldId id="277" r:id="rId23"/>
    <p:sldId id="280" r:id="rId24"/>
    <p:sldId id="281" r:id="rId25"/>
    <p:sldId id="282" r:id="rId26"/>
    <p:sldId id="283" r:id="rId27"/>
    <p:sldId id="285" r:id="rId28"/>
    <p:sldId id="284"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18" autoAdjust="0"/>
    <p:restoredTop sz="94660"/>
  </p:normalViewPr>
  <p:slideViewPr>
    <p:cSldViewPr snapToGrid="0">
      <p:cViewPr varScale="1">
        <p:scale>
          <a:sx n="89" d="100"/>
          <a:sy n="89" d="100"/>
        </p:scale>
        <p:origin x="27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67A0BE-6D11-4F2E-B327-80ADB0639D2A}"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B7A85CC1-3658-4AD2-95B5-95ED46D66DF3}">
      <dgm:prSet/>
      <dgm:spPr/>
      <dgm:t>
        <a:bodyPr/>
        <a:lstStyle/>
        <a:p>
          <a:r>
            <a:rPr lang="en-IN" dirty="0"/>
            <a:t>Subqueries</a:t>
          </a:r>
          <a:endParaRPr lang="en-US" dirty="0"/>
        </a:p>
      </dgm:t>
    </dgm:pt>
    <dgm:pt modelId="{14D861F5-B93B-4049-A551-54817EC90CA8}" type="parTrans" cxnId="{EA02C069-258E-4026-BFAD-05A4AC9E2C6D}">
      <dgm:prSet/>
      <dgm:spPr/>
      <dgm:t>
        <a:bodyPr/>
        <a:lstStyle/>
        <a:p>
          <a:endParaRPr lang="en-US"/>
        </a:p>
      </dgm:t>
    </dgm:pt>
    <dgm:pt modelId="{5B530403-B31E-49C9-9A5A-09F5F09C0C37}" type="sibTrans" cxnId="{EA02C069-258E-4026-BFAD-05A4AC9E2C6D}">
      <dgm:prSet/>
      <dgm:spPr/>
      <dgm:t>
        <a:bodyPr/>
        <a:lstStyle/>
        <a:p>
          <a:endParaRPr lang="en-US"/>
        </a:p>
      </dgm:t>
    </dgm:pt>
    <dgm:pt modelId="{70152142-DC65-4866-BBBC-AF2BC891FD85}">
      <dgm:prSet/>
      <dgm:spPr/>
      <dgm:t>
        <a:bodyPr/>
        <a:lstStyle/>
        <a:p>
          <a:r>
            <a:rPr lang="en-IN" dirty="0"/>
            <a:t>Aggregation Function</a:t>
          </a:r>
          <a:endParaRPr lang="en-US" dirty="0"/>
        </a:p>
      </dgm:t>
    </dgm:pt>
    <dgm:pt modelId="{B61C9125-909C-45A7-9748-56AB78AF403A}" type="parTrans" cxnId="{5B3FC201-1862-4123-B7F8-188D6EDE19AB}">
      <dgm:prSet/>
      <dgm:spPr/>
      <dgm:t>
        <a:bodyPr/>
        <a:lstStyle/>
        <a:p>
          <a:endParaRPr lang="en-US"/>
        </a:p>
      </dgm:t>
    </dgm:pt>
    <dgm:pt modelId="{BE7B76D2-A9FE-4681-A767-18147DEF9820}" type="sibTrans" cxnId="{5B3FC201-1862-4123-B7F8-188D6EDE19AB}">
      <dgm:prSet/>
      <dgm:spPr/>
      <dgm:t>
        <a:bodyPr/>
        <a:lstStyle/>
        <a:p>
          <a:endParaRPr lang="en-US"/>
        </a:p>
      </dgm:t>
    </dgm:pt>
    <dgm:pt modelId="{840EF442-6EF4-4271-A0EB-A9A8183F780B}">
      <dgm:prSet/>
      <dgm:spPr/>
      <dgm:t>
        <a:bodyPr/>
        <a:lstStyle/>
        <a:p>
          <a:r>
            <a:rPr lang="en-IN" dirty="0"/>
            <a:t>Group by</a:t>
          </a:r>
          <a:endParaRPr lang="en-US" dirty="0"/>
        </a:p>
      </dgm:t>
    </dgm:pt>
    <dgm:pt modelId="{5516B048-4BE4-4F59-A2BC-71A2DC575C01}" type="parTrans" cxnId="{F5B6545D-86E8-4399-8D65-36734AF51561}">
      <dgm:prSet/>
      <dgm:spPr/>
      <dgm:t>
        <a:bodyPr/>
        <a:lstStyle/>
        <a:p>
          <a:endParaRPr lang="en-US"/>
        </a:p>
      </dgm:t>
    </dgm:pt>
    <dgm:pt modelId="{581D7415-44C1-4D9F-9442-1D59363067B6}" type="sibTrans" cxnId="{F5B6545D-86E8-4399-8D65-36734AF51561}">
      <dgm:prSet/>
      <dgm:spPr/>
      <dgm:t>
        <a:bodyPr/>
        <a:lstStyle/>
        <a:p>
          <a:endParaRPr lang="en-US"/>
        </a:p>
      </dgm:t>
    </dgm:pt>
    <dgm:pt modelId="{09A22E2C-4BAC-4DD1-AC7A-E1DE71157808}">
      <dgm:prSet/>
      <dgm:spPr/>
      <dgm:t>
        <a:bodyPr/>
        <a:lstStyle/>
        <a:p>
          <a:r>
            <a:rPr lang="en-IN" dirty="0"/>
            <a:t>Order by</a:t>
          </a:r>
          <a:endParaRPr lang="en-US" dirty="0"/>
        </a:p>
      </dgm:t>
    </dgm:pt>
    <dgm:pt modelId="{809AAB04-57E5-4D09-9260-ED47CEBDC466}" type="parTrans" cxnId="{2BD0AAD4-0FFB-45A6-864C-E8705DAF5BD4}">
      <dgm:prSet/>
      <dgm:spPr/>
      <dgm:t>
        <a:bodyPr/>
        <a:lstStyle/>
        <a:p>
          <a:endParaRPr lang="en-US"/>
        </a:p>
      </dgm:t>
    </dgm:pt>
    <dgm:pt modelId="{EFF6F77D-EDE0-4A42-8AD4-1E7E92E88D7C}" type="sibTrans" cxnId="{2BD0AAD4-0FFB-45A6-864C-E8705DAF5BD4}">
      <dgm:prSet/>
      <dgm:spPr/>
      <dgm:t>
        <a:bodyPr/>
        <a:lstStyle/>
        <a:p>
          <a:endParaRPr lang="en-US"/>
        </a:p>
      </dgm:t>
    </dgm:pt>
    <dgm:pt modelId="{698217C7-23E4-4456-ABCB-8A165CF9B50C}">
      <dgm:prSet/>
      <dgm:spPr/>
      <dgm:t>
        <a:bodyPr/>
        <a:lstStyle/>
        <a:p>
          <a:r>
            <a:rPr lang="en-IN" dirty="0"/>
            <a:t>Limit</a:t>
          </a:r>
          <a:endParaRPr lang="en-US" dirty="0"/>
        </a:p>
      </dgm:t>
    </dgm:pt>
    <dgm:pt modelId="{5B2F314D-DCFF-495E-B697-AF7D0AA32A04}" type="parTrans" cxnId="{D06C28FA-C3DB-452C-BA30-7B5184FF99A1}">
      <dgm:prSet/>
      <dgm:spPr/>
      <dgm:t>
        <a:bodyPr/>
        <a:lstStyle/>
        <a:p>
          <a:endParaRPr lang="en-US"/>
        </a:p>
      </dgm:t>
    </dgm:pt>
    <dgm:pt modelId="{71C43444-0CCB-4788-86A7-49B9556D484D}" type="sibTrans" cxnId="{D06C28FA-C3DB-452C-BA30-7B5184FF99A1}">
      <dgm:prSet/>
      <dgm:spPr/>
      <dgm:t>
        <a:bodyPr/>
        <a:lstStyle/>
        <a:p>
          <a:endParaRPr lang="en-US"/>
        </a:p>
      </dgm:t>
    </dgm:pt>
    <dgm:pt modelId="{19225BCD-63B5-48E4-84DE-DED429B49067}">
      <dgm:prSet/>
      <dgm:spPr/>
      <dgm:t>
        <a:bodyPr/>
        <a:lstStyle/>
        <a:p>
          <a:r>
            <a:rPr lang="en-IN" dirty="0"/>
            <a:t>String Function</a:t>
          </a:r>
          <a:endParaRPr lang="en-US" dirty="0"/>
        </a:p>
      </dgm:t>
    </dgm:pt>
    <dgm:pt modelId="{985F609B-ED45-4DE0-BB4A-622897760E43}" type="parTrans" cxnId="{C277FA83-5E1C-4380-90B0-A825A7038324}">
      <dgm:prSet/>
      <dgm:spPr/>
      <dgm:t>
        <a:bodyPr/>
        <a:lstStyle/>
        <a:p>
          <a:endParaRPr lang="en-US"/>
        </a:p>
      </dgm:t>
    </dgm:pt>
    <dgm:pt modelId="{0D614AA2-1EE8-4DD8-BDB6-CA6ED48BD7DE}" type="sibTrans" cxnId="{C277FA83-5E1C-4380-90B0-A825A7038324}">
      <dgm:prSet/>
      <dgm:spPr/>
      <dgm:t>
        <a:bodyPr/>
        <a:lstStyle/>
        <a:p>
          <a:endParaRPr lang="en-US"/>
        </a:p>
      </dgm:t>
    </dgm:pt>
    <dgm:pt modelId="{E9D0743C-40B9-4335-8E9D-314141048A25}">
      <dgm:prSet/>
      <dgm:spPr/>
      <dgm:t>
        <a:bodyPr/>
        <a:lstStyle/>
        <a:p>
          <a:r>
            <a:rPr lang="en-IN" dirty="0"/>
            <a:t>Case</a:t>
          </a:r>
          <a:endParaRPr lang="en-US" dirty="0"/>
        </a:p>
      </dgm:t>
    </dgm:pt>
    <dgm:pt modelId="{D19E53BF-03BA-4C30-9ACC-5011062343CA}" type="parTrans" cxnId="{FE03EA26-2DB2-4BAB-968D-2ED2530BDB3F}">
      <dgm:prSet/>
      <dgm:spPr/>
      <dgm:t>
        <a:bodyPr/>
        <a:lstStyle/>
        <a:p>
          <a:endParaRPr lang="en-US"/>
        </a:p>
      </dgm:t>
    </dgm:pt>
    <dgm:pt modelId="{72C219FB-125A-4592-8C5C-31B252D3E8AE}" type="sibTrans" cxnId="{FE03EA26-2DB2-4BAB-968D-2ED2530BDB3F}">
      <dgm:prSet/>
      <dgm:spPr/>
      <dgm:t>
        <a:bodyPr/>
        <a:lstStyle/>
        <a:p>
          <a:endParaRPr lang="en-US"/>
        </a:p>
      </dgm:t>
    </dgm:pt>
    <dgm:pt modelId="{252894FC-1FAA-4915-A94D-CEEE28542D97}" type="pres">
      <dgm:prSet presAssocID="{1667A0BE-6D11-4F2E-B327-80ADB0639D2A}" presName="diagram" presStyleCnt="0">
        <dgm:presLayoutVars>
          <dgm:dir/>
          <dgm:resizeHandles val="exact"/>
        </dgm:presLayoutVars>
      </dgm:prSet>
      <dgm:spPr/>
    </dgm:pt>
    <dgm:pt modelId="{48776075-9EB1-42B8-9B2B-2A73EFF172E9}" type="pres">
      <dgm:prSet presAssocID="{B7A85CC1-3658-4AD2-95B5-95ED46D66DF3}" presName="node" presStyleLbl="node1" presStyleIdx="0" presStyleCnt="7">
        <dgm:presLayoutVars>
          <dgm:bulletEnabled val="1"/>
        </dgm:presLayoutVars>
      </dgm:prSet>
      <dgm:spPr/>
    </dgm:pt>
    <dgm:pt modelId="{B0608C4F-A939-4B9C-BAD1-493AB538979F}" type="pres">
      <dgm:prSet presAssocID="{5B530403-B31E-49C9-9A5A-09F5F09C0C37}" presName="sibTrans" presStyleCnt="0"/>
      <dgm:spPr/>
    </dgm:pt>
    <dgm:pt modelId="{F4D5FFB1-9AB2-471F-9300-6052D11A4244}" type="pres">
      <dgm:prSet presAssocID="{70152142-DC65-4866-BBBC-AF2BC891FD85}" presName="node" presStyleLbl="node1" presStyleIdx="1" presStyleCnt="7">
        <dgm:presLayoutVars>
          <dgm:bulletEnabled val="1"/>
        </dgm:presLayoutVars>
      </dgm:prSet>
      <dgm:spPr/>
    </dgm:pt>
    <dgm:pt modelId="{8B3163AB-F5E4-4C66-899A-36FC6707F7D0}" type="pres">
      <dgm:prSet presAssocID="{BE7B76D2-A9FE-4681-A767-18147DEF9820}" presName="sibTrans" presStyleCnt="0"/>
      <dgm:spPr/>
    </dgm:pt>
    <dgm:pt modelId="{7778C00B-E253-4AD7-A41E-263DB9BD0363}" type="pres">
      <dgm:prSet presAssocID="{840EF442-6EF4-4271-A0EB-A9A8183F780B}" presName="node" presStyleLbl="node1" presStyleIdx="2" presStyleCnt="7">
        <dgm:presLayoutVars>
          <dgm:bulletEnabled val="1"/>
        </dgm:presLayoutVars>
      </dgm:prSet>
      <dgm:spPr/>
    </dgm:pt>
    <dgm:pt modelId="{BB5C5246-D624-445A-BA3D-D353F4839001}" type="pres">
      <dgm:prSet presAssocID="{581D7415-44C1-4D9F-9442-1D59363067B6}" presName="sibTrans" presStyleCnt="0"/>
      <dgm:spPr/>
    </dgm:pt>
    <dgm:pt modelId="{335184FA-8FEF-41BF-BC1E-05ADDCBB2B39}" type="pres">
      <dgm:prSet presAssocID="{09A22E2C-4BAC-4DD1-AC7A-E1DE71157808}" presName="node" presStyleLbl="node1" presStyleIdx="3" presStyleCnt="7">
        <dgm:presLayoutVars>
          <dgm:bulletEnabled val="1"/>
        </dgm:presLayoutVars>
      </dgm:prSet>
      <dgm:spPr/>
    </dgm:pt>
    <dgm:pt modelId="{E5AD2652-0DB5-4FE8-90E7-01D91C958B1F}" type="pres">
      <dgm:prSet presAssocID="{EFF6F77D-EDE0-4A42-8AD4-1E7E92E88D7C}" presName="sibTrans" presStyleCnt="0"/>
      <dgm:spPr/>
    </dgm:pt>
    <dgm:pt modelId="{DFA0CD4B-66E5-4A61-B632-F743C5183CEF}" type="pres">
      <dgm:prSet presAssocID="{698217C7-23E4-4456-ABCB-8A165CF9B50C}" presName="node" presStyleLbl="node1" presStyleIdx="4" presStyleCnt="7">
        <dgm:presLayoutVars>
          <dgm:bulletEnabled val="1"/>
        </dgm:presLayoutVars>
      </dgm:prSet>
      <dgm:spPr/>
    </dgm:pt>
    <dgm:pt modelId="{1CF98F15-A9BF-455D-8568-9A73DCA8075F}" type="pres">
      <dgm:prSet presAssocID="{71C43444-0CCB-4788-86A7-49B9556D484D}" presName="sibTrans" presStyleCnt="0"/>
      <dgm:spPr/>
    </dgm:pt>
    <dgm:pt modelId="{1F72A306-EBCE-4F59-8706-97E00894F61F}" type="pres">
      <dgm:prSet presAssocID="{19225BCD-63B5-48E4-84DE-DED429B49067}" presName="node" presStyleLbl="node1" presStyleIdx="5" presStyleCnt="7">
        <dgm:presLayoutVars>
          <dgm:bulletEnabled val="1"/>
        </dgm:presLayoutVars>
      </dgm:prSet>
      <dgm:spPr/>
    </dgm:pt>
    <dgm:pt modelId="{B393ED2B-AF6C-472F-A058-173AD265633C}" type="pres">
      <dgm:prSet presAssocID="{0D614AA2-1EE8-4DD8-BDB6-CA6ED48BD7DE}" presName="sibTrans" presStyleCnt="0"/>
      <dgm:spPr/>
    </dgm:pt>
    <dgm:pt modelId="{797AC931-260B-468A-A989-73377AD5DA9B}" type="pres">
      <dgm:prSet presAssocID="{E9D0743C-40B9-4335-8E9D-314141048A25}" presName="node" presStyleLbl="node1" presStyleIdx="6" presStyleCnt="7">
        <dgm:presLayoutVars>
          <dgm:bulletEnabled val="1"/>
        </dgm:presLayoutVars>
      </dgm:prSet>
      <dgm:spPr/>
    </dgm:pt>
  </dgm:ptLst>
  <dgm:cxnLst>
    <dgm:cxn modelId="{5B3FC201-1862-4123-B7F8-188D6EDE19AB}" srcId="{1667A0BE-6D11-4F2E-B327-80ADB0639D2A}" destId="{70152142-DC65-4866-BBBC-AF2BC891FD85}" srcOrd="1" destOrd="0" parTransId="{B61C9125-909C-45A7-9748-56AB78AF403A}" sibTransId="{BE7B76D2-A9FE-4681-A767-18147DEF9820}"/>
    <dgm:cxn modelId="{67886C07-8A76-4B25-BA24-DAE85AF5CAF8}" type="presOf" srcId="{09A22E2C-4BAC-4DD1-AC7A-E1DE71157808}" destId="{335184FA-8FEF-41BF-BC1E-05ADDCBB2B39}" srcOrd="0" destOrd="0" presId="urn:microsoft.com/office/officeart/2005/8/layout/default"/>
    <dgm:cxn modelId="{5146FF0E-CB9D-4F48-9C6B-99857CDCFBC2}" type="presOf" srcId="{70152142-DC65-4866-BBBC-AF2BC891FD85}" destId="{F4D5FFB1-9AB2-471F-9300-6052D11A4244}" srcOrd="0" destOrd="0" presId="urn:microsoft.com/office/officeart/2005/8/layout/default"/>
    <dgm:cxn modelId="{FE03EA26-2DB2-4BAB-968D-2ED2530BDB3F}" srcId="{1667A0BE-6D11-4F2E-B327-80ADB0639D2A}" destId="{E9D0743C-40B9-4335-8E9D-314141048A25}" srcOrd="6" destOrd="0" parTransId="{D19E53BF-03BA-4C30-9ACC-5011062343CA}" sibTransId="{72C219FB-125A-4592-8C5C-31B252D3E8AE}"/>
    <dgm:cxn modelId="{1157AC3D-FA42-4AFC-A8FF-A699E08D8062}" type="presOf" srcId="{B7A85CC1-3658-4AD2-95B5-95ED46D66DF3}" destId="{48776075-9EB1-42B8-9B2B-2A73EFF172E9}" srcOrd="0" destOrd="0" presId="urn:microsoft.com/office/officeart/2005/8/layout/default"/>
    <dgm:cxn modelId="{F5B6545D-86E8-4399-8D65-36734AF51561}" srcId="{1667A0BE-6D11-4F2E-B327-80ADB0639D2A}" destId="{840EF442-6EF4-4271-A0EB-A9A8183F780B}" srcOrd="2" destOrd="0" parTransId="{5516B048-4BE4-4F59-A2BC-71A2DC575C01}" sibTransId="{581D7415-44C1-4D9F-9442-1D59363067B6}"/>
    <dgm:cxn modelId="{DAEDC663-BC3F-4009-AE17-E25B3C0734BA}" type="presOf" srcId="{840EF442-6EF4-4271-A0EB-A9A8183F780B}" destId="{7778C00B-E253-4AD7-A41E-263DB9BD0363}" srcOrd="0" destOrd="0" presId="urn:microsoft.com/office/officeart/2005/8/layout/default"/>
    <dgm:cxn modelId="{826F6168-9ACC-4939-BA58-CC6E9D8770B2}" type="presOf" srcId="{698217C7-23E4-4456-ABCB-8A165CF9B50C}" destId="{DFA0CD4B-66E5-4A61-B632-F743C5183CEF}" srcOrd="0" destOrd="0" presId="urn:microsoft.com/office/officeart/2005/8/layout/default"/>
    <dgm:cxn modelId="{EA02C069-258E-4026-BFAD-05A4AC9E2C6D}" srcId="{1667A0BE-6D11-4F2E-B327-80ADB0639D2A}" destId="{B7A85CC1-3658-4AD2-95B5-95ED46D66DF3}" srcOrd="0" destOrd="0" parTransId="{14D861F5-B93B-4049-A551-54817EC90CA8}" sibTransId="{5B530403-B31E-49C9-9A5A-09F5F09C0C37}"/>
    <dgm:cxn modelId="{C277FA83-5E1C-4380-90B0-A825A7038324}" srcId="{1667A0BE-6D11-4F2E-B327-80ADB0639D2A}" destId="{19225BCD-63B5-48E4-84DE-DED429B49067}" srcOrd="5" destOrd="0" parTransId="{985F609B-ED45-4DE0-BB4A-622897760E43}" sibTransId="{0D614AA2-1EE8-4DD8-BDB6-CA6ED48BD7DE}"/>
    <dgm:cxn modelId="{C47CEEAA-C513-4CEB-A56B-E9BB743694E2}" type="presOf" srcId="{19225BCD-63B5-48E4-84DE-DED429B49067}" destId="{1F72A306-EBCE-4F59-8706-97E00894F61F}" srcOrd="0" destOrd="0" presId="urn:microsoft.com/office/officeart/2005/8/layout/default"/>
    <dgm:cxn modelId="{914F37CC-64FE-4469-8B8E-751996744EC1}" type="presOf" srcId="{1667A0BE-6D11-4F2E-B327-80ADB0639D2A}" destId="{252894FC-1FAA-4915-A94D-CEEE28542D97}" srcOrd="0" destOrd="0" presId="urn:microsoft.com/office/officeart/2005/8/layout/default"/>
    <dgm:cxn modelId="{A6179BCE-CE57-4D37-8932-19951231FC5A}" type="presOf" srcId="{E9D0743C-40B9-4335-8E9D-314141048A25}" destId="{797AC931-260B-468A-A989-73377AD5DA9B}" srcOrd="0" destOrd="0" presId="urn:microsoft.com/office/officeart/2005/8/layout/default"/>
    <dgm:cxn modelId="{2BD0AAD4-0FFB-45A6-864C-E8705DAF5BD4}" srcId="{1667A0BE-6D11-4F2E-B327-80ADB0639D2A}" destId="{09A22E2C-4BAC-4DD1-AC7A-E1DE71157808}" srcOrd="3" destOrd="0" parTransId="{809AAB04-57E5-4D09-9260-ED47CEBDC466}" sibTransId="{EFF6F77D-EDE0-4A42-8AD4-1E7E92E88D7C}"/>
    <dgm:cxn modelId="{D06C28FA-C3DB-452C-BA30-7B5184FF99A1}" srcId="{1667A0BE-6D11-4F2E-B327-80ADB0639D2A}" destId="{698217C7-23E4-4456-ABCB-8A165CF9B50C}" srcOrd="4" destOrd="0" parTransId="{5B2F314D-DCFF-495E-B697-AF7D0AA32A04}" sibTransId="{71C43444-0CCB-4788-86A7-49B9556D484D}"/>
    <dgm:cxn modelId="{22882D25-D90F-488B-93C3-0DAB5414057E}" type="presParOf" srcId="{252894FC-1FAA-4915-A94D-CEEE28542D97}" destId="{48776075-9EB1-42B8-9B2B-2A73EFF172E9}" srcOrd="0" destOrd="0" presId="urn:microsoft.com/office/officeart/2005/8/layout/default"/>
    <dgm:cxn modelId="{9F4CE75C-CE8C-4025-8E17-5BB4559FD943}" type="presParOf" srcId="{252894FC-1FAA-4915-A94D-CEEE28542D97}" destId="{B0608C4F-A939-4B9C-BAD1-493AB538979F}" srcOrd="1" destOrd="0" presId="urn:microsoft.com/office/officeart/2005/8/layout/default"/>
    <dgm:cxn modelId="{550CCF55-0EEE-42AA-88FD-5872D6B53BAA}" type="presParOf" srcId="{252894FC-1FAA-4915-A94D-CEEE28542D97}" destId="{F4D5FFB1-9AB2-471F-9300-6052D11A4244}" srcOrd="2" destOrd="0" presId="urn:microsoft.com/office/officeart/2005/8/layout/default"/>
    <dgm:cxn modelId="{731F15F4-0C6B-403D-BFEB-828C5B91C322}" type="presParOf" srcId="{252894FC-1FAA-4915-A94D-CEEE28542D97}" destId="{8B3163AB-F5E4-4C66-899A-36FC6707F7D0}" srcOrd="3" destOrd="0" presId="urn:microsoft.com/office/officeart/2005/8/layout/default"/>
    <dgm:cxn modelId="{7A82DE1A-E42D-4E1B-849A-FCDAACD15EC6}" type="presParOf" srcId="{252894FC-1FAA-4915-A94D-CEEE28542D97}" destId="{7778C00B-E253-4AD7-A41E-263DB9BD0363}" srcOrd="4" destOrd="0" presId="urn:microsoft.com/office/officeart/2005/8/layout/default"/>
    <dgm:cxn modelId="{2EF6677A-1555-43BF-812C-4CAF0E4A7187}" type="presParOf" srcId="{252894FC-1FAA-4915-A94D-CEEE28542D97}" destId="{BB5C5246-D624-445A-BA3D-D353F4839001}" srcOrd="5" destOrd="0" presId="urn:microsoft.com/office/officeart/2005/8/layout/default"/>
    <dgm:cxn modelId="{4D4CD7CD-7952-4E0B-A6F0-5711E6A0570D}" type="presParOf" srcId="{252894FC-1FAA-4915-A94D-CEEE28542D97}" destId="{335184FA-8FEF-41BF-BC1E-05ADDCBB2B39}" srcOrd="6" destOrd="0" presId="urn:microsoft.com/office/officeart/2005/8/layout/default"/>
    <dgm:cxn modelId="{1B81EC13-CFD2-44C9-884B-D9BC5FA2C958}" type="presParOf" srcId="{252894FC-1FAA-4915-A94D-CEEE28542D97}" destId="{E5AD2652-0DB5-4FE8-90E7-01D91C958B1F}" srcOrd="7" destOrd="0" presId="urn:microsoft.com/office/officeart/2005/8/layout/default"/>
    <dgm:cxn modelId="{037C3FDD-6945-414E-AA49-EE78C36368D4}" type="presParOf" srcId="{252894FC-1FAA-4915-A94D-CEEE28542D97}" destId="{DFA0CD4B-66E5-4A61-B632-F743C5183CEF}" srcOrd="8" destOrd="0" presId="urn:microsoft.com/office/officeart/2005/8/layout/default"/>
    <dgm:cxn modelId="{A2180430-44BD-4968-A9D1-E79B79C62963}" type="presParOf" srcId="{252894FC-1FAA-4915-A94D-CEEE28542D97}" destId="{1CF98F15-A9BF-455D-8568-9A73DCA8075F}" srcOrd="9" destOrd="0" presId="urn:microsoft.com/office/officeart/2005/8/layout/default"/>
    <dgm:cxn modelId="{038A7393-FD68-4DE2-ABB4-55B2007EAE2C}" type="presParOf" srcId="{252894FC-1FAA-4915-A94D-CEEE28542D97}" destId="{1F72A306-EBCE-4F59-8706-97E00894F61F}" srcOrd="10" destOrd="0" presId="urn:microsoft.com/office/officeart/2005/8/layout/default"/>
    <dgm:cxn modelId="{90E5E72B-C0A3-4342-8120-BB76F356C444}" type="presParOf" srcId="{252894FC-1FAA-4915-A94D-CEEE28542D97}" destId="{B393ED2B-AF6C-472F-A058-173AD265633C}" srcOrd="11" destOrd="0" presId="urn:microsoft.com/office/officeart/2005/8/layout/default"/>
    <dgm:cxn modelId="{BA909869-2B8F-4715-87F8-E64F9901DE7E}" type="presParOf" srcId="{252894FC-1FAA-4915-A94D-CEEE28542D97}" destId="{797AC931-260B-468A-A989-73377AD5DA9B}"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96BA60-01BE-42C8-86F6-B88D6EC8BF29}" type="doc">
      <dgm:prSet loTypeId="urn:microsoft.com/office/officeart/2005/8/layout/default" loCatId="list" qsTypeId="urn:microsoft.com/office/officeart/2005/8/quickstyle/simple5" qsCatId="simple" csTypeId="urn:microsoft.com/office/officeart/2005/8/colors/colorful1" csCatId="colorful" phldr="1"/>
      <dgm:spPr/>
      <dgm:t>
        <a:bodyPr/>
        <a:lstStyle/>
        <a:p>
          <a:endParaRPr lang="en-US"/>
        </a:p>
      </dgm:t>
    </dgm:pt>
    <dgm:pt modelId="{8BBF78BF-C903-47DB-91BA-1A773808C90D}">
      <dgm:prSet/>
      <dgm:spPr/>
      <dgm:t>
        <a:bodyPr/>
        <a:lstStyle/>
        <a:p>
          <a:r>
            <a:rPr lang="en-US" dirty="0" err="1"/>
            <a:t>CustomerID</a:t>
          </a:r>
          <a:r>
            <a:rPr lang="en-US" dirty="0"/>
            <a:t> – </a:t>
          </a:r>
        </a:p>
        <a:p>
          <a:r>
            <a:rPr lang="en-US" dirty="0"/>
            <a:t>A unique identifier for customers (varchar).</a:t>
          </a:r>
        </a:p>
      </dgm:t>
    </dgm:pt>
    <dgm:pt modelId="{F456779B-3C12-41D0-9E6B-8A95499D3F00}" type="parTrans" cxnId="{F362B56F-6D4D-4152-A6B3-07240CA9D409}">
      <dgm:prSet/>
      <dgm:spPr/>
      <dgm:t>
        <a:bodyPr/>
        <a:lstStyle/>
        <a:p>
          <a:endParaRPr lang="en-US"/>
        </a:p>
      </dgm:t>
    </dgm:pt>
    <dgm:pt modelId="{593E4D46-58D3-444C-8728-3385E37E9C6D}" type="sibTrans" cxnId="{F362B56F-6D4D-4152-A6B3-07240CA9D409}">
      <dgm:prSet/>
      <dgm:spPr/>
      <dgm:t>
        <a:bodyPr/>
        <a:lstStyle/>
        <a:p>
          <a:endParaRPr lang="en-US"/>
        </a:p>
      </dgm:t>
    </dgm:pt>
    <dgm:pt modelId="{F95ACB95-1FAA-4BAB-B249-F925A554DB69}">
      <dgm:prSet/>
      <dgm:spPr/>
      <dgm:t>
        <a:bodyPr/>
        <a:lstStyle/>
        <a:p>
          <a:r>
            <a:rPr lang="en-US" dirty="0" err="1"/>
            <a:t>First_name</a:t>
          </a:r>
          <a:r>
            <a:rPr lang="en-US" dirty="0"/>
            <a:t> – </a:t>
          </a:r>
        </a:p>
        <a:p>
          <a:r>
            <a:rPr lang="en-US" dirty="0"/>
            <a:t>First name of the customer (char).</a:t>
          </a:r>
        </a:p>
      </dgm:t>
    </dgm:pt>
    <dgm:pt modelId="{928443D8-1999-4E25-88D8-8DCDAAA7921A}" type="parTrans" cxnId="{E5629B89-7DAB-474A-A587-C97362CF6BC6}">
      <dgm:prSet/>
      <dgm:spPr/>
      <dgm:t>
        <a:bodyPr/>
        <a:lstStyle/>
        <a:p>
          <a:endParaRPr lang="en-US"/>
        </a:p>
      </dgm:t>
    </dgm:pt>
    <dgm:pt modelId="{F3B2EF72-7B4C-44C8-ABC0-4237127F8D79}" type="sibTrans" cxnId="{E5629B89-7DAB-474A-A587-C97362CF6BC6}">
      <dgm:prSet/>
      <dgm:spPr/>
      <dgm:t>
        <a:bodyPr/>
        <a:lstStyle/>
        <a:p>
          <a:endParaRPr lang="en-US"/>
        </a:p>
      </dgm:t>
    </dgm:pt>
    <dgm:pt modelId="{A1800FF4-FF43-4A38-AA3C-B8EDF0C198BE}">
      <dgm:prSet/>
      <dgm:spPr/>
      <dgm:t>
        <a:bodyPr/>
        <a:lstStyle/>
        <a:p>
          <a:r>
            <a:rPr lang="en-US" dirty="0" err="1"/>
            <a:t>Last_name</a:t>
          </a:r>
          <a:r>
            <a:rPr lang="en-US" dirty="0"/>
            <a:t> – </a:t>
          </a:r>
        </a:p>
        <a:p>
          <a:r>
            <a:rPr lang="en-US" dirty="0"/>
            <a:t>Last name of the customer (char).</a:t>
          </a:r>
        </a:p>
      </dgm:t>
    </dgm:pt>
    <dgm:pt modelId="{D8D67330-8803-495F-9A55-208302FDF199}" type="parTrans" cxnId="{C0FB8B73-D66C-45D4-9860-A6FC07E5DFE1}">
      <dgm:prSet/>
      <dgm:spPr/>
      <dgm:t>
        <a:bodyPr/>
        <a:lstStyle/>
        <a:p>
          <a:endParaRPr lang="en-US"/>
        </a:p>
      </dgm:t>
    </dgm:pt>
    <dgm:pt modelId="{2992DA0F-31E7-45B7-B3D6-8B23EB50BAD8}" type="sibTrans" cxnId="{C0FB8B73-D66C-45D4-9860-A6FC07E5DFE1}">
      <dgm:prSet/>
      <dgm:spPr/>
      <dgm:t>
        <a:bodyPr/>
        <a:lstStyle/>
        <a:p>
          <a:endParaRPr lang="en-US"/>
        </a:p>
      </dgm:t>
    </dgm:pt>
    <dgm:pt modelId="{1937AC31-AD07-494D-A0B3-70A7A2C80B3B}">
      <dgm:prSet/>
      <dgm:spPr/>
      <dgm:t>
        <a:bodyPr/>
        <a:lstStyle/>
        <a:p>
          <a:r>
            <a:rPr lang="en-US" dirty="0"/>
            <a:t>Mobile – </a:t>
          </a:r>
        </a:p>
        <a:p>
          <a:r>
            <a:rPr lang="en-US" dirty="0"/>
            <a:t>Customer's mobile number (varchar).</a:t>
          </a:r>
        </a:p>
      </dgm:t>
    </dgm:pt>
    <dgm:pt modelId="{1502842E-9A41-4FA4-A1F4-9D755A652CDC}" type="parTrans" cxnId="{EE5AB34B-3B60-44CA-988D-5EC31A006355}">
      <dgm:prSet/>
      <dgm:spPr/>
      <dgm:t>
        <a:bodyPr/>
        <a:lstStyle/>
        <a:p>
          <a:endParaRPr lang="en-US"/>
        </a:p>
      </dgm:t>
    </dgm:pt>
    <dgm:pt modelId="{6C220E64-6308-493C-9360-CB5A0C77CEF8}" type="sibTrans" cxnId="{EE5AB34B-3B60-44CA-988D-5EC31A006355}">
      <dgm:prSet/>
      <dgm:spPr/>
      <dgm:t>
        <a:bodyPr/>
        <a:lstStyle/>
        <a:p>
          <a:endParaRPr lang="en-US"/>
        </a:p>
      </dgm:t>
    </dgm:pt>
    <dgm:pt modelId="{516124E2-9C9A-42DA-A6F3-A9C4B2F8CB96}">
      <dgm:prSet/>
      <dgm:spPr/>
      <dgm:t>
        <a:bodyPr/>
        <a:lstStyle/>
        <a:p>
          <a:r>
            <a:rPr lang="en-US" dirty="0"/>
            <a:t>Gender –</a:t>
          </a:r>
        </a:p>
        <a:p>
          <a:r>
            <a:rPr lang="en-US" dirty="0"/>
            <a:t> Customer's gender (char).</a:t>
          </a:r>
        </a:p>
      </dgm:t>
    </dgm:pt>
    <dgm:pt modelId="{44DFC86A-03AE-4DFD-AEDF-133C24F0D742}" type="parTrans" cxnId="{6EB56F45-B863-4FF0-853F-0D746DC81A9F}">
      <dgm:prSet/>
      <dgm:spPr/>
      <dgm:t>
        <a:bodyPr/>
        <a:lstStyle/>
        <a:p>
          <a:endParaRPr lang="en-US"/>
        </a:p>
      </dgm:t>
    </dgm:pt>
    <dgm:pt modelId="{D9CBCE59-448E-400A-A3C8-B9C4E673C19B}" type="sibTrans" cxnId="{6EB56F45-B863-4FF0-853F-0D746DC81A9F}">
      <dgm:prSet/>
      <dgm:spPr/>
      <dgm:t>
        <a:bodyPr/>
        <a:lstStyle/>
        <a:p>
          <a:endParaRPr lang="en-US"/>
        </a:p>
      </dgm:t>
    </dgm:pt>
    <dgm:pt modelId="{5B50E396-0AA0-4814-AB87-DECE9D843926}">
      <dgm:prSet/>
      <dgm:spPr/>
      <dgm:t>
        <a:bodyPr/>
        <a:lstStyle/>
        <a:p>
          <a:r>
            <a:rPr lang="en-US" dirty="0"/>
            <a:t>Age – </a:t>
          </a:r>
        </a:p>
        <a:p>
          <a:r>
            <a:rPr lang="en-US" dirty="0"/>
            <a:t>Customer's age (int).</a:t>
          </a:r>
        </a:p>
      </dgm:t>
    </dgm:pt>
    <dgm:pt modelId="{CA061B05-F024-4BBC-A9F3-ADDF11106DA4}" type="parTrans" cxnId="{655252AF-E027-43FC-BF77-2276F9790A75}">
      <dgm:prSet/>
      <dgm:spPr/>
      <dgm:t>
        <a:bodyPr/>
        <a:lstStyle/>
        <a:p>
          <a:endParaRPr lang="en-US"/>
        </a:p>
      </dgm:t>
    </dgm:pt>
    <dgm:pt modelId="{93C577B8-B783-4F4E-945C-0F6FEF0CC5D2}" type="sibTrans" cxnId="{655252AF-E027-43FC-BF77-2276F9790A75}">
      <dgm:prSet/>
      <dgm:spPr/>
      <dgm:t>
        <a:bodyPr/>
        <a:lstStyle/>
        <a:p>
          <a:endParaRPr lang="en-US"/>
        </a:p>
      </dgm:t>
    </dgm:pt>
    <dgm:pt modelId="{83128F43-B7B1-4898-9659-5B3E3A00A04B}">
      <dgm:prSet/>
      <dgm:spPr/>
      <dgm:t>
        <a:bodyPr/>
        <a:lstStyle/>
        <a:p>
          <a:r>
            <a:rPr lang="en-US" dirty="0"/>
            <a:t>Departure – </a:t>
          </a:r>
        </a:p>
        <a:p>
          <a:r>
            <a:rPr lang="en-US" dirty="0"/>
            <a:t>Departure location or city (char).</a:t>
          </a:r>
        </a:p>
      </dgm:t>
    </dgm:pt>
    <dgm:pt modelId="{983341D2-DD39-4027-8378-B0FF0A704F8E}" type="parTrans" cxnId="{2A50DAF8-936A-41DB-B641-9811D6607719}">
      <dgm:prSet/>
      <dgm:spPr/>
      <dgm:t>
        <a:bodyPr/>
        <a:lstStyle/>
        <a:p>
          <a:endParaRPr lang="en-US"/>
        </a:p>
      </dgm:t>
    </dgm:pt>
    <dgm:pt modelId="{4616D378-FECF-42BC-A848-9FA203744366}" type="sibTrans" cxnId="{2A50DAF8-936A-41DB-B641-9811D6607719}">
      <dgm:prSet/>
      <dgm:spPr/>
      <dgm:t>
        <a:bodyPr/>
        <a:lstStyle/>
        <a:p>
          <a:endParaRPr lang="en-US"/>
        </a:p>
      </dgm:t>
    </dgm:pt>
    <dgm:pt modelId="{75854245-CCDC-4573-A865-2444C29A550A}">
      <dgm:prSet/>
      <dgm:spPr/>
      <dgm:t>
        <a:bodyPr/>
        <a:lstStyle/>
        <a:p>
          <a:r>
            <a:rPr lang="en-US" dirty="0"/>
            <a:t>Arrival – </a:t>
          </a:r>
        </a:p>
        <a:p>
          <a:r>
            <a:rPr lang="en-US" dirty="0"/>
            <a:t>Arrival location or city (char).</a:t>
          </a:r>
        </a:p>
      </dgm:t>
    </dgm:pt>
    <dgm:pt modelId="{27382C01-BC6C-43FB-B40D-A573255F1FC4}" type="parTrans" cxnId="{E03F9BFA-D444-44EE-A275-6CCC9C97CDE1}">
      <dgm:prSet/>
      <dgm:spPr/>
      <dgm:t>
        <a:bodyPr/>
        <a:lstStyle/>
        <a:p>
          <a:endParaRPr lang="en-US"/>
        </a:p>
      </dgm:t>
    </dgm:pt>
    <dgm:pt modelId="{1703DDF8-5133-4ED0-8753-EF446660BC9A}" type="sibTrans" cxnId="{E03F9BFA-D444-44EE-A275-6CCC9C97CDE1}">
      <dgm:prSet/>
      <dgm:spPr/>
      <dgm:t>
        <a:bodyPr/>
        <a:lstStyle/>
        <a:p>
          <a:endParaRPr lang="en-US"/>
        </a:p>
      </dgm:t>
    </dgm:pt>
    <dgm:pt modelId="{15FC24CB-27BD-4779-B029-25B3A988CC38}">
      <dgm:prSet/>
      <dgm:spPr/>
      <dgm:t>
        <a:bodyPr/>
        <a:lstStyle/>
        <a:p>
          <a:r>
            <a:rPr lang="en-US" dirty="0" err="1"/>
            <a:t>Departure_date</a:t>
          </a:r>
          <a:r>
            <a:rPr lang="en-US" dirty="0"/>
            <a:t> – </a:t>
          </a:r>
        </a:p>
        <a:p>
          <a:r>
            <a:rPr lang="en-US" dirty="0"/>
            <a:t>Date of departure (date).</a:t>
          </a:r>
        </a:p>
      </dgm:t>
    </dgm:pt>
    <dgm:pt modelId="{30AA3B48-2C8B-4F0D-88C7-F2D5C99D2AFE}" type="parTrans" cxnId="{2E3E92B3-9A1E-4553-A6FA-4A20623E01DA}">
      <dgm:prSet/>
      <dgm:spPr/>
      <dgm:t>
        <a:bodyPr/>
        <a:lstStyle/>
        <a:p>
          <a:endParaRPr lang="en-US"/>
        </a:p>
      </dgm:t>
    </dgm:pt>
    <dgm:pt modelId="{BFBED08F-BA4D-43EC-A93A-9F897F22C687}" type="sibTrans" cxnId="{2E3E92B3-9A1E-4553-A6FA-4A20623E01DA}">
      <dgm:prSet/>
      <dgm:spPr/>
      <dgm:t>
        <a:bodyPr/>
        <a:lstStyle/>
        <a:p>
          <a:endParaRPr lang="en-US"/>
        </a:p>
      </dgm:t>
    </dgm:pt>
    <dgm:pt modelId="{FDBB397E-9C29-4A08-9515-A29472C3895D}">
      <dgm:prSet/>
      <dgm:spPr/>
      <dgm:t>
        <a:bodyPr/>
        <a:lstStyle/>
        <a:p>
          <a:r>
            <a:rPr lang="en-US" dirty="0" err="1"/>
            <a:t>Arrival_date</a:t>
          </a:r>
          <a:r>
            <a:rPr lang="en-US" dirty="0"/>
            <a:t> – </a:t>
          </a:r>
        </a:p>
        <a:p>
          <a:r>
            <a:rPr lang="en-US" dirty="0"/>
            <a:t>Date of arrival (date).</a:t>
          </a:r>
        </a:p>
      </dgm:t>
    </dgm:pt>
    <dgm:pt modelId="{7114F7DB-9C29-4C51-9551-F71EEF11C724}" type="parTrans" cxnId="{9B2A4E1A-69CB-4DA0-9374-8CF6EFC6E0CA}">
      <dgm:prSet/>
      <dgm:spPr/>
      <dgm:t>
        <a:bodyPr/>
        <a:lstStyle/>
        <a:p>
          <a:endParaRPr lang="en-US"/>
        </a:p>
      </dgm:t>
    </dgm:pt>
    <dgm:pt modelId="{0674348B-029F-4E2C-9F38-2267FF3D1778}" type="sibTrans" cxnId="{9B2A4E1A-69CB-4DA0-9374-8CF6EFC6E0CA}">
      <dgm:prSet/>
      <dgm:spPr/>
      <dgm:t>
        <a:bodyPr/>
        <a:lstStyle/>
        <a:p>
          <a:endParaRPr lang="en-US"/>
        </a:p>
      </dgm:t>
    </dgm:pt>
    <dgm:pt modelId="{4A3433C7-F7A8-47FD-8512-71139B81E9D5}">
      <dgm:prSet/>
      <dgm:spPr/>
      <dgm:t>
        <a:bodyPr/>
        <a:lstStyle/>
        <a:p>
          <a:r>
            <a:rPr lang="en-US" dirty="0" err="1"/>
            <a:t>Departure_time</a:t>
          </a:r>
          <a:r>
            <a:rPr lang="en-US" dirty="0"/>
            <a:t> – </a:t>
          </a:r>
        </a:p>
        <a:p>
          <a:r>
            <a:rPr lang="en-US" dirty="0"/>
            <a:t>Time of departure (time).</a:t>
          </a:r>
        </a:p>
      </dgm:t>
    </dgm:pt>
    <dgm:pt modelId="{9599BAF7-E046-4034-B108-72537449A834}" type="parTrans" cxnId="{FA6F4565-5770-4BF7-96A5-47E39F85B94C}">
      <dgm:prSet/>
      <dgm:spPr/>
      <dgm:t>
        <a:bodyPr/>
        <a:lstStyle/>
        <a:p>
          <a:endParaRPr lang="en-US"/>
        </a:p>
      </dgm:t>
    </dgm:pt>
    <dgm:pt modelId="{9DA14072-9DF9-442F-9535-A910C8346712}" type="sibTrans" cxnId="{FA6F4565-5770-4BF7-96A5-47E39F85B94C}">
      <dgm:prSet/>
      <dgm:spPr/>
      <dgm:t>
        <a:bodyPr/>
        <a:lstStyle/>
        <a:p>
          <a:endParaRPr lang="en-US"/>
        </a:p>
      </dgm:t>
    </dgm:pt>
    <dgm:pt modelId="{0A7FC667-03DC-4EC2-92AE-9882380B4A08}">
      <dgm:prSet/>
      <dgm:spPr/>
      <dgm:t>
        <a:bodyPr/>
        <a:lstStyle/>
        <a:p>
          <a:r>
            <a:rPr lang="en-US" dirty="0" err="1"/>
            <a:t>Arrival_time</a:t>
          </a:r>
          <a:r>
            <a:rPr lang="en-US" dirty="0"/>
            <a:t> – </a:t>
          </a:r>
        </a:p>
        <a:p>
          <a:r>
            <a:rPr lang="en-US" dirty="0"/>
            <a:t>Time of arrival (time).</a:t>
          </a:r>
        </a:p>
      </dgm:t>
    </dgm:pt>
    <dgm:pt modelId="{029DE8D3-D117-44FD-8A7C-D6C7F357273C}" type="parTrans" cxnId="{7EFBEF23-6C2C-4227-BE93-3EFC5AA2FD63}">
      <dgm:prSet/>
      <dgm:spPr/>
      <dgm:t>
        <a:bodyPr/>
        <a:lstStyle/>
        <a:p>
          <a:endParaRPr lang="en-US"/>
        </a:p>
      </dgm:t>
    </dgm:pt>
    <dgm:pt modelId="{FF51C249-2769-40AD-99BF-AE62EF271430}" type="sibTrans" cxnId="{7EFBEF23-6C2C-4227-BE93-3EFC5AA2FD63}">
      <dgm:prSet/>
      <dgm:spPr/>
      <dgm:t>
        <a:bodyPr/>
        <a:lstStyle/>
        <a:p>
          <a:endParaRPr lang="en-US"/>
        </a:p>
      </dgm:t>
    </dgm:pt>
    <dgm:pt modelId="{969657D1-2ECA-4D5F-9317-3E19CBFC459B}">
      <dgm:prSet/>
      <dgm:spPr/>
      <dgm:t>
        <a:bodyPr/>
        <a:lstStyle/>
        <a:p>
          <a:r>
            <a:rPr lang="en-US" dirty="0"/>
            <a:t>Class – </a:t>
          </a:r>
        </a:p>
        <a:p>
          <a:r>
            <a:rPr lang="en-US" dirty="0"/>
            <a:t>Flight class or category (char).</a:t>
          </a:r>
        </a:p>
      </dgm:t>
    </dgm:pt>
    <dgm:pt modelId="{E833ED0C-4DFF-41A8-AF41-FB295ED40283}" type="parTrans" cxnId="{862E9923-C8F7-42B8-A209-84ADA0014764}">
      <dgm:prSet/>
      <dgm:spPr/>
      <dgm:t>
        <a:bodyPr/>
        <a:lstStyle/>
        <a:p>
          <a:endParaRPr lang="en-US"/>
        </a:p>
      </dgm:t>
    </dgm:pt>
    <dgm:pt modelId="{B1478365-9925-40AF-8729-E23D7F5AD672}" type="sibTrans" cxnId="{862E9923-C8F7-42B8-A209-84ADA0014764}">
      <dgm:prSet/>
      <dgm:spPr/>
      <dgm:t>
        <a:bodyPr/>
        <a:lstStyle/>
        <a:p>
          <a:endParaRPr lang="en-US"/>
        </a:p>
      </dgm:t>
    </dgm:pt>
    <dgm:pt modelId="{4D0C182A-33E6-4543-B516-8215DE09DA88}">
      <dgm:prSet/>
      <dgm:spPr/>
      <dgm:t>
        <a:bodyPr/>
        <a:lstStyle/>
        <a:p>
          <a:r>
            <a:rPr lang="en-US" dirty="0" err="1"/>
            <a:t>Flight_no</a:t>
          </a:r>
          <a:r>
            <a:rPr lang="en-US" dirty="0"/>
            <a:t> – </a:t>
          </a:r>
        </a:p>
        <a:p>
          <a:r>
            <a:rPr lang="en-US" dirty="0"/>
            <a:t>Flight number (int).</a:t>
          </a:r>
        </a:p>
      </dgm:t>
    </dgm:pt>
    <dgm:pt modelId="{58193646-91D4-4FEF-A29D-7718F6E1E616}" type="parTrans" cxnId="{A5573BF7-73CD-4B03-8C3C-AE5EAD55C672}">
      <dgm:prSet/>
      <dgm:spPr/>
      <dgm:t>
        <a:bodyPr/>
        <a:lstStyle/>
        <a:p>
          <a:endParaRPr lang="en-US"/>
        </a:p>
      </dgm:t>
    </dgm:pt>
    <dgm:pt modelId="{1A39E3AA-7403-4F17-84D9-EC1F79F5A84F}" type="sibTrans" cxnId="{A5573BF7-73CD-4B03-8C3C-AE5EAD55C672}">
      <dgm:prSet/>
      <dgm:spPr/>
      <dgm:t>
        <a:bodyPr/>
        <a:lstStyle/>
        <a:p>
          <a:endParaRPr lang="en-US"/>
        </a:p>
      </dgm:t>
    </dgm:pt>
    <dgm:pt modelId="{CC7AD123-D413-415D-A1E4-75B56D982D44}">
      <dgm:prSet/>
      <dgm:spPr/>
      <dgm:t>
        <a:bodyPr/>
        <a:lstStyle/>
        <a:p>
          <a:r>
            <a:rPr lang="en-US" dirty="0"/>
            <a:t>Fare – </a:t>
          </a:r>
        </a:p>
        <a:p>
          <a:r>
            <a:rPr lang="en-US" dirty="0"/>
            <a:t>Fare for the flight (int).</a:t>
          </a:r>
        </a:p>
      </dgm:t>
    </dgm:pt>
    <dgm:pt modelId="{8FD7E836-DB74-470F-9D12-CA1CA2B6F79E}" type="parTrans" cxnId="{5A29769E-2283-40B5-8977-5677356495B7}">
      <dgm:prSet/>
      <dgm:spPr/>
      <dgm:t>
        <a:bodyPr/>
        <a:lstStyle/>
        <a:p>
          <a:endParaRPr lang="en-US"/>
        </a:p>
      </dgm:t>
    </dgm:pt>
    <dgm:pt modelId="{06A8EB1F-641C-4C63-91D5-1B47534B8AC4}" type="sibTrans" cxnId="{5A29769E-2283-40B5-8977-5677356495B7}">
      <dgm:prSet/>
      <dgm:spPr/>
      <dgm:t>
        <a:bodyPr/>
        <a:lstStyle/>
        <a:p>
          <a:endParaRPr lang="en-US"/>
        </a:p>
      </dgm:t>
    </dgm:pt>
    <dgm:pt modelId="{CCEB931B-ABC9-4EF2-BAFA-5ED4105625A8}">
      <dgm:prSet/>
      <dgm:spPr/>
      <dgm:t>
        <a:bodyPr/>
        <a:lstStyle/>
        <a:p>
          <a:r>
            <a:rPr lang="en-US" dirty="0" err="1"/>
            <a:t>Checkin_luggage</a:t>
          </a:r>
          <a:r>
            <a:rPr lang="en-US" dirty="0"/>
            <a:t> –</a:t>
          </a:r>
        </a:p>
        <a:p>
          <a:r>
            <a:rPr lang="en-US" dirty="0"/>
            <a:t>Luggage allowance for check-in (char).</a:t>
          </a:r>
        </a:p>
      </dgm:t>
    </dgm:pt>
    <dgm:pt modelId="{3C441510-ED94-4AE3-A80A-6D50A16196F2}" type="parTrans" cxnId="{40C02F03-5525-40B0-8A1C-192D33CC5865}">
      <dgm:prSet/>
      <dgm:spPr/>
      <dgm:t>
        <a:bodyPr/>
        <a:lstStyle/>
        <a:p>
          <a:endParaRPr lang="en-US"/>
        </a:p>
      </dgm:t>
    </dgm:pt>
    <dgm:pt modelId="{58EC890C-B80B-4860-A175-D79EAD5A8174}" type="sibTrans" cxnId="{40C02F03-5525-40B0-8A1C-192D33CC5865}">
      <dgm:prSet/>
      <dgm:spPr/>
      <dgm:t>
        <a:bodyPr/>
        <a:lstStyle/>
        <a:p>
          <a:endParaRPr lang="en-US"/>
        </a:p>
      </dgm:t>
    </dgm:pt>
    <dgm:pt modelId="{67047E41-062F-4D25-8E80-1593239EC4B1}">
      <dgm:prSet/>
      <dgm:spPr/>
      <dgm:t>
        <a:bodyPr/>
        <a:lstStyle/>
        <a:p>
          <a:r>
            <a:rPr lang="en-US" dirty="0" err="1"/>
            <a:t>Cabin_luggage</a:t>
          </a:r>
          <a:r>
            <a:rPr lang="en-US" dirty="0"/>
            <a:t> – </a:t>
          </a:r>
        </a:p>
        <a:p>
          <a:r>
            <a:rPr lang="en-US" dirty="0"/>
            <a:t>Cabin luggage allowance (char).</a:t>
          </a:r>
        </a:p>
      </dgm:t>
    </dgm:pt>
    <dgm:pt modelId="{36131F5A-B344-481A-9834-2AA8E6C1ADA4}" type="parTrans" cxnId="{C9991DA2-8B81-4371-9246-E746261B12E0}">
      <dgm:prSet/>
      <dgm:spPr/>
      <dgm:t>
        <a:bodyPr/>
        <a:lstStyle/>
        <a:p>
          <a:endParaRPr lang="en-US"/>
        </a:p>
      </dgm:t>
    </dgm:pt>
    <dgm:pt modelId="{000382B2-3C6D-479C-8C01-F87354EA5526}" type="sibTrans" cxnId="{C9991DA2-8B81-4371-9246-E746261B12E0}">
      <dgm:prSet/>
      <dgm:spPr/>
      <dgm:t>
        <a:bodyPr/>
        <a:lstStyle/>
        <a:p>
          <a:endParaRPr lang="en-US"/>
        </a:p>
      </dgm:t>
    </dgm:pt>
    <dgm:pt modelId="{4FCD14EC-F872-4949-9D69-E14D94EAA18D}">
      <dgm:prSet/>
      <dgm:spPr/>
      <dgm:t>
        <a:bodyPr/>
        <a:lstStyle/>
        <a:p>
          <a:r>
            <a:rPr lang="en-US" dirty="0" err="1"/>
            <a:t>Plane_model</a:t>
          </a:r>
          <a:r>
            <a:rPr lang="en-US" dirty="0"/>
            <a:t> –</a:t>
          </a:r>
        </a:p>
        <a:p>
          <a:r>
            <a:rPr lang="en-US" dirty="0"/>
            <a:t> Model of the plane (int).</a:t>
          </a:r>
        </a:p>
      </dgm:t>
    </dgm:pt>
    <dgm:pt modelId="{46AF066B-F59C-4C07-9D75-AEE0E093D769}" type="parTrans" cxnId="{4F2FF21D-8B11-491E-9C5B-3F8FCBD95EDD}">
      <dgm:prSet/>
      <dgm:spPr/>
      <dgm:t>
        <a:bodyPr/>
        <a:lstStyle/>
        <a:p>
          <a:endParaRPr lang="en-US"/>
        </a:p>
      </dgm:t>
    </dgm:pt>
    <dgm:pt modelId="{25DF4D25-89C4-4A39-8AAF-FA0AD7679037}" type="sibTrans" cxnId="{4F2FF21D-8B11-491E-9C5B-3F8FCBD95EDD}">
      <dgm:prSet/>
      <dgm:spPr/>
      <dgm:t>
        <a:bodyPr/>
        <a:lstStyle/>
        <a:p>
          <a:endParaRPr lang="en-US"/>
        </a:p>
      </dgm:t>
    </dgm:pt>
    <dgm:pt modelId="{08C3BED8-BE13-4179-9A1F-DF95B718DFD4}">
      <dgm:prSet/>
      <dgm:spPr/>
      <dgm:t>
        <a:bodyPr/>
        <a:lstStyle/>
        <a:p>
          <a:r>
            <a:rPr lang="en-US" dirty="0"/>
            <a:t>Capacity – </a:t>
          </a:r>
        </a:p>
        <a:p>
          <a:r>
            <a:rPr lang="en-US" dirty="0"/>
            <a:t>Maximum capacity of the plane (int).</a:t>
          </a:r>
        </a:p>
      </dgm:t>
    </dgm:pt>
    <dgm:pt modelId="{EEDDC561-7378-471B-AFA2-F22D1ACE9B9F}" type="parTrans" cxnId="{CD23F77A-64AA-4139-8D91-DE4AD3F731FC}">
      <dgm:prSet/>
      <dgm:spPr/>
      <dgm:t>
        <a:bodyPr/>
        <a:lstStyle/>
        <a:p>
          <a:endParaRPr lang="en-US"/>
        </a:p>
      </dgm:t>
    </dgm:pt>
    <dgm:pt modelId="{C7882C0E-907F-4E89-8A9C-E080D222AFC2}" type="sibTrans" cxnId="{CD23F77A-64AA-4139-8D91-DE4AD3F731FC}">
      <dgm:prSet/>
      <dgm:spPr/>
      <dgm:t>
        <a:bodyPr/>
        <a:lstStyle/>
        <a:p>
          <a:endParaRPr lang="en-US"/>
        </a:p>
      </dgm:t>
    </dgm:pt>
    <dgm:pt modelId="{A57D7217-FABA-4050-8CD9-37C74B3596E9}">
      <dgm:prSet/>
      <dgm:spPr/>
      <dgm:t>
        <a:bodyPr/>
        <a:lstStyle/>
        <a:p>
          <a:r>
            <a:rPr lang="en-US" dirty="0" err="1"/>
            <a:t>Plane_registration_no</a:t>
          </a:r>
          <a:r>
            <a:rPr lang="en-US" dirty="0"/>
            <a:t> –</a:t>
          </a:r>
        </a:p>
        <a:p>
          <a:r>
            <a:rPr lang="en-US" dirty="0"/>
            <a:t>Registration number of the plane (varchar)</a:t>
          </a:r>
        </a:p>
      </dgm:t>
    </dgm:pt>
    <dgm:pt modelId="{C12D39FD-ACEB-4C2C-87D5-D01045B4EE51}" type="parTrans" cxnId="{E3FF7C10-AEC3-408E-8AB5-7BBB38D3319E}">
      <dgm:prSet/>
      <dgm:spPr/>
      <dgm:t>
        <a:bodyPr/>
        <a:lstStyle/>
        <a:p>
          <a:endParaRPr lang="en-US"/>
        </a:p>
      </dgm:t>
    </dgm:pt>
    <dgm:pt modelId="{1E1E6956-3170-4414-A3B8-237592B4C0A7}" type="sibTrans" cxnId="{E3FF7C10-AEC3-408E-8AB5-7BBB38D3319E}">
      <dgm:prSet/>
      <dgm:spPr/>
      <dgm:t>
        <a:bodyPr/>
        <a:lstStyle/>
        <a:p>
          <a:endParaRPr lang="en-US"/>
        </a:p>
      </dgm:t>
    </dgm:pt>
    <dgm:pt modelId="{080284E2-2003-4729-BC63-935E64903FCE}" type="pres">
      <dgm:prSet presAssocID="{2796BA60-01BE-42C8-86F6-B88D6EC8BF29}" presName="diagram" presStyleCnt="0">
        <dgm:presLayoutVars>
          <dgm:dir/>
          <dgm:resizeHandles val="exact"/>
        </dgm:presLayoutVars>
      </dgm:prSet>
      <dgm:spPr/>
    </dgm:pt>
    <dgm:pt modelId="{B7E5E1C3-688B-44BA-A8D8-EDAFC92DC65D}" type="pres">
      <dgm:prSet presAssocID="{8BBF78BF-C903-47DB-91BA-1A773808C90D}" presName="node" presStyleLbl="node1" presStyleIdx="0" presStyleCnt="20">
        <dgm:presLayoutVars>
          <dgm:bulletEnabled val="1"/>
        </dgm:presLayoutVars>
      </dgm:prSet>
      <dgm:spPr/>
    </dgm:pt>
    <dgm:pt modelId="{52CE1B77-68E4-408A-AF07-7A581062E8B0}" type="pres">
      <dgm:prSet presAssocID="{593E4D46-58D3-444C-8728-3385E37E9C6D}" presName="sibTrans" presStyleCnt="0"/>
      <dgm:spPr/>
    </dgm:pt>
    <dgm:pt modelId="{5BD1AE31-9D2A-4B54-A2BE-6CEBB957F890}" type="pres">
      <dgm:prSet presAssocID="{F95ACB95-1FAA-4BAB-B249-F925A554DB69}" presName="node" presStyleLbl="node1" presStyleIdx="1" presStyleCnt="20">
        <dgm:presLayoutVars>
          <dgm:bulletEnabled val="1"/>
        </dgm:presLayoutVars>
      </dgm:prSet>
      <dgm:spPr/>
    </dgm:pt>
    <dgm:pt modelId="{81675932-897E-45A0-8302-836590E822A2}" type="pres">
      <dgm:prSet presAssocID="{F3B2EF72-7B4C-44C8-ABC0-4237127F8D79}" presName="sibTrans" presStyleCnt="0"/>
      <dgm:spPr/>
    </dgm:pt>
    <dgm:pt modelId="{1E59083A-87EB-4103-8434-8C0B24152EB2}" type="pres">
      <dgm:prSet presAssocID="{A1800FF4-FF43-4A38-AA3C-B8EDF0C198BE}" presName="node" presStyleLbl="node1" presStyleIdx="2" presStyleCnt="20">
        <dgm:presLayoutVars>
          <dgm:bulletEnabled val="1"/>
        </dgm:presLayoutVars>
      </dgm:prSet>
      <dgm:spPr/>
    </dgm:pt>
    <dgm:pt modelId="{86DF5A6F-9494-4BE5-AB97-9047EB3AFA0C}" type="pres">
      <dgm:prSet presAssocID="{2992DA0F-31E7-45B7-B3D6-8B23EB50BAD8}" presName="sibTrans" presStyleCnt="0"/>
      <dgm:spPr/>
    </dgm:pt>
    <dgm:pt modelId="{EAB10DCF-0E54-4E12-83EB-38750FF88B95}" type="pres">
      <dgm:prSet presAssocID="{1937AC31-AD07-494D-A0B3-70A7A2C80B3B}" presName="node" presStyleLbl="node1" presStyleIdx="3" presStyleCnt="20">
        <dgm:presLayoutVars>
          <dgm:bulletEnabled val="1"/>
        </dgm:presLayoutVars>
      </dgm:prSet>
      <dgm:spPr/>
    </dgm:pt>
    <dgm:pt modelId="{C771F038-4B2B-40EB-84D6-2CBBA710582C}" type="pres">
      <dgm:prSet presAssocID="{6C220E64-6308-493C-9360-CB5A0C77CEF8}" presName="sibTrans" presStyleCnt="0"/>
      <dgm:spPr/>
    </dgm:pt>
    <dgm:pt modelId="{051EF290-FCF2-45E3-8C94-308D425887D7}" type="pres">
      <dgm:prSet presAssocID="{516124E2-9C9A-42DA-A6F3-A9C4B2F8CB96}" presName="node" presStyleLbl="node1" presStyleIdx="4" presStyleCnt="20">
        <dgm:presLayoutVars>
          <dgm:bulletEnabled val="1"/>
        </dgm:presLayoutVars>
      </dgm:prSet>
      <dgm:spPr/>
    </dgm:pt>
    <dgm:pt modelId="{B0F82552-D0A4-480C-812F-57095495A217}" type="pres">
      <dgm:prSet presAssocID="{D9CBCE59-448E-400A-A3C8-B9C4E673C19B}" presName="sibTrans" presStyleCnt="0"/>
      <dgm:spPr/>
    </dgm:pt>
    <dgm:pt modelId="{315B136E-1076-486B-BF55-DA83E15DDBDE}" type="pres">
      <dgm:prSet presAssocID="{5B50E396-0AA0-4814-AB87-DECE9D843926}" presName="node" presStyleLbl="node1" presStyleIdx="5" presStyleCnt="20">
        <dgm:presLayoutVars>
          <dgm:bulletEnabled val="1"/>
        </dgm:presLayoutVars>
      </dgm:prSet>
      <dgm:spPr/>
    </dgm:pt>
    <dgm:pt modelId="{63039202-21B0-4B33-875D-1FA5DF6C9AEB}" type="pres">
      <dgm:prSet presAssocID="{93C577B8-B783-4F4E-945C-0F6FEF0CC5D2}" presName="sibTrans" presStyleCnt="0"/>
      <dgm:spPr/>
    </dgm:pt>
    <dgm:pt modelId="{9EBA132F-58DF-4D02-8AD8-2E450DE021F2}" type="pres">
      <dgm:prSet presAssocID="{83128F43-B7B1-4898-9659-5B3E3A00A04B}" presName="node" presStyleLbl="node1" presStyleIdx="6" presStyleCnt="20">
        <dgm:presLayoutVars>
          <dgm:bulletEnabled val="1"/>
        </dgm:presLayoutVars>
      </dgm:prSet>
      <dgm:spPr/>
    </dgm:pt>
    <dgm:pt modelId="{8D4BA1EB-E30A-40F0-A209-B29712575DFA}" type="pres">
      <dgm:prSet presAssocID="{4616D378-FECF-42BC-A848-9FA203744366}" presName="sibTrans" presStyleCnt="0"/>
      <dgm:spPr/>
    </dgm:pt>
    <dgm:pt modelId="{83FBA254-C3E3-4046-A073-EBD6F2DE16B1}" type="pres">
      <dgm:prSet presAssocID="{75854245-CCDC-4573-A865-2444C29A550A}" presName="node" presStyleLbl="node1" presStyleIdx="7" presStyleCnt="20">
        <dgm:presLayoutVars>
          <dgm:bulletEnabled val="1"/>
        </dgm:presLayoutVars>
      </dgm:prSet>
      <dgm:spPr/>
    </dgm:pt>
    <dgm:pt modelId="{7EE8B38E-7D7B-4AFA-A3A5-A8239279B0BF}" type="pres">
      <dgm:prSet presAssocID="{1703DDF8-5133-4ED0-8753-EF446660BC9A}" presName="sibTrans" presStyleCnt="0"/>
      <dgm:spPr/>
    </dgm:pt>
    <dgm:pt modelId="{2E19FAF3-0906-49F3-9725-D802AAF2DD53}" type="pres">
      <dgm:prSet presAssocID="{15FC24CB-27BD-4779-B029-25B3A988CC38}" presName="node" presStyleLbl="node1" presStyleIdx="8" presStyleCnt="20">
        <dgm:presLayoutVars>
          <dgm:bulletEnabled val="1"/>
        </dgm:presLayoutVars>
      </dgm:prSet>
      <dgm:spPr/>
    </dgm:pt>
    <dgm:pt modelId="{2596CA1E-C7AE-488C-B717-832F97CC0621}" type="pres">
      <dgm:prSet presAssocID="{BFBED08F-BA4D-43EC-A93A-9F897F22C687}" presName="sibTrans" presStyleCnt="0"/>
      <dgm:spPr/>
    </dgm:pt>
    <dgm:pt modelId="{36B14319-5363-4319-9453-3E6FE2BDF935}" type="pres">
      <dgm:prSet presAssocID="{FDBB397E-9C29-4A08-9515-A29472C3895D}" presName="node" presStyleLbl="node1" presStyleIdx="9" presStyleCnt="20">
        <dgm:presLayoutVars>
          <dgm:bulletEnabled val="1"/>
        </dgm:presLayoutVars>
      </dgm:prSet>
      <dgm:spPr/>
    </dgm:pt>
    <dgm:pt modelId="{504CDEA4-B7D7-4A91-920A-117D546DC933}" type="pres">
      <dgm:prSet presAssocID="{0674348B-029F-4E2C-9F38-2267FF3D1778}" presName="sibTrans" presStyleCnt="0"/>
      <dgm:spPr/>
    </dgm:pt>
    <dgm:pt modelId="{1BB05199-B624-4CAF-A988-79FB7355A7B5}" type="pres">
      <dgm:prSet presAssocID="{4A3433C7-F7A8-47FD-8512-71139B81E9D5}" presName="node" presStyleLbl="node1" presStyleIdx="10" presStyleCnt="20">
        <dgm:presLayoutVars>
          <dgm:bulletEnabled val="1"/>
        </dgm:presLayoutVars>
      </dgm:prSet>
      <dgm:spPr/>
    </dgm:pt>
    <dgm:pt modelId="{37CBE618-1B27-4A61-98BF-73DDD2217827}" type="pres">
      <dgm:prSet presAssocID="{9DA14072-9DF9-442F-9535-A910C8346712}" presName="sibTrans" presStyleCnt="0"/>
      <dgm:spPr/>
    </dgm:pt>
    <dgm:pt modelId="{853C8174-7D32-409A-BBC2-E8CCCE544C63}" type="pres">
      <dgm:prSet presAssocID="{0A7FC667-03DC-4EC2-92AE-9882380B4A08}" presName="node" presStyleLbl="node1" presStyleIdx="11" presStyleCnt="20">
        <dgm:presLayoutVars>
          <dgm:bulletEnabled val="1"/>
        </dgm:presLayoutVars>
      </dgm:prSet>
      <dgm:spPr/>
    </dgm:pt>
    <dgm:pt modelId="{810F21C1-7BC3-4E9F-BEA7-AA33FEC4AACE}" type="pres">
      <dgm:prSet presAssocID="{FF51C249-2769-40AD-99BF-AE62EF271430}" presName="sibTrans" presStyleCnt="0"/>
      <dgm:spPr/>
    </dgm:pt>
    <dgm:pt modelId="{A73E6523-BB34-49D6-BDB3-60C439B02DDE}" type="pres">
      <dgm:prSet presAssocID="{969657D1-2ECA-4D5F-9317-3E19CBFC459B}" presName="node" presStyleLbl="node1" presStyleIdx="12" presStyleCnt="20">
        <dgm:presLayoutVars>
          <dgm:bulletEnabled val="1"/>
        </dgm:presLayoutVars>
      </dgm:prSet>
      <dgm:spPr/>
    </dgm:pt>
    <dgm:pt modelId="{0FF7FE01-DC34-430A-9D72-3D6B44DE9D58}" type="pres">
      <dgm:prSet presAssocID="{B1478365-9925-40AF-8729-E23D7F5AD672}" presName="sibTrans" presStyleCnt="0"/>
      <dgm:spPr/>
    </dgm:pt>
    <dgm:pt modelId="{7E342A68-6301-4E2F-91F2-1A36B1D559B9}" type="pres">
      <dgm:prSet presAssocID="{4D0C182A-33E6-4543-B516-8215DE09DA88}" presName="node" presStyleLbl="node1" presStyleIdx="13" presStyleCnt="20">
        <dgm:presLayoutVars>
          <dgm:bulletEnabled val="1"/>
        </dgm:presLayoutVars>
      </dgm:prSet>
      <dgm:spPr/>
    </dgm:pt>
    <dgm:pt modelId="{74106D3E-7700-43D8-A527-89AF057FB477}" type="pres">
      <dgm:prSet presAssocID="{1A39E3AA-7403-4F17-84D9-EC1F79F5A84F}" presName="sibTrans" presStyleCnt="0"/>
      <dgm:spPr/>
    </dgm:pt>
    <dgm:pt modelId="{62566BBE-A8C0-4AE7-A305-D7AFD417AA20}" type="pres">
      <dgm:prSet presAssocID="{CC7AD123-D413-415D-A1E4-75B56D982D44}" presName="node" presStyleLbl="node1" presStyleIdx="14" presStyleCnt="20">
        <dgm:presLayoutVars>
          <dgm:bulletEnabled val="1"/>
        </dgm:presLayoutVars>
      </dgm:prSet>
      <dgm:spPr/>
    </dgm:pt>
    <dgm:pt modelId="{6C744BC7-0D92-4AAB-BFEB-6255A3758DD6}" type="pres">
      <dgm:prSet presAssocID="{06A8EB1F-641C-4C63-91D5-1B47534B8AC4}" presName="sibTrans" presStyleCnt="0"/>
      <dgm:spPr/>
    </dgm:pt>
    <dgm:pt modelId="{32032DA0-3800-4686-B68B-669CB3C2BD7E}" type="pres">
      <dgm:prSet presAssocID="{CCEB931B-ABC9-4EF2-BAFA-5ED4105625A8}" presName="node" presStyleLbl="node1" presStyleIdx="15" presStyleCnt="20">
        <dgm:presLayoutVars>
          <dgm:bulletEnabled val="1"/>
        </dgm:presLayoutVars>
      </dgm:prSet>
      <dgm:spPr/>
    </dgm:pt>
    <dgm:pt modelId="{36938667-27F6-4C4A-BC26-3CDD590DA7C6}" type="pres">
      <dgm:prSet presAssocID="{58EC890C-B80B-4860-A175-D79EAD5A8174}" presName="sibTrans" presStyleCnt="0"/>
      <dgm:spPr/>
    </dgm:pt>
    <dgm:pt modelId="{C272C816-D676-490D-927F-6BC8C8D9EDDE}" type="pres">
      <dgm:prSet presAssocID="{67047E41-062F-4D25-8E80-1593239EC4B1}" presName="node" presStyleLbl="node1" presStyleIdx="16" presStyleCnt="20">
        <dgm:presLayoutVars>
          <dgm:bulletEnabled val="1"/>
        </dgm:presLayoutVars>
      </dgm:prSet>
      <dgm:spPr/>
    </dgm:pt>
    <dgm:pt modelId="{8AE81B7B-EFC1-4427-A46D-A1712856A69C}" type="pres">
      <dgm:prSet presAssocID="{000382B2-3C6D-479C-8C01-F87354EA5526}" presName="sibTrans" presStyleCnt="0"/>
      <dgm:spPr/>
    </dgm:pt>
    <dgm:pt modelId="{4847339F-F8EB-4D1B-A63E-BC1160E366BE}" type="pres">
      <dgm:prSet presAssocID="{4FCD14EC-F872-4949-9D69-E14D94EAA18D}" presName="node" presStyleLbl="node1" presStyleIdx="17" presStyleCnt="20">
        <dgm:presLayoutVars>
          <dgm:bulletEnabled val="1"/>
        </dgm:presLayoutVars>
      </dgm:prSet>
      <dgm:spPr/>
    </dgm:pt>
    <dgm:pt modelId="{78C13AD3-5560-4E78-AC96-A2AF849736F0}" type="pres">
      <dgm:prSet presAssocID="{25DF4D25-89C4-4A39-8AAF-FA0AD7679037}" presName="sibTrans" presStyleCnt="0"/>
      <dgm:spPr/>
    </dgm:pt>
    <dgm:pt modelId="{9C156C62-E335-452B-978A-CDEBEC5F2450}" type="pres">
      <dgm:prSet presAssocID="{08C3BED8-BE13-4179-9A1F-DF95B718DFD4}" presName="node" presStyleLbl="node1" presStyleIdx="18" presStyleCnt="20">
        <dgm:presLayoutVars>
          <dgm:bulletEnabled val="1"/>
        </dgm:presLayoutVars>
      </dgm:prSet>
      <dgm:spPr/>
    </dgm:pt>
    <dgm:pt modelId="{C9724DEC-9D98-4D5B-9F6D-85B9ED63B132}" type="pres">
      <dgm:prSet presAssocID="{C7882C0E-907F-4E89-8A9C-E080D222AFC2}" presName="sibTrans" presStyleCnt="0"/>
      <dgm:spPr/>
    </dgm:pt>
    <dgm:pt modelId="{F61DC38C-3844-47E0-9196-7668FE354D44}" type="pres">
      <dgm:prSet presAssocID="{A57D7217-FABA-4050-8CD9-37C74B3596E9}" presName="node" presStyleLbl="node1" presStyleIdx="19" presStyleCnt="20">
        <dgm:presLayoutVars>
          <dgm:bulletEnabled val="1"/>
        </dgm:presLayoutVars>
      </dgm:prSet>
      <dgm:spPr/>
    </dgm:pt>
  </dgm:ptLst>
  <dgm:cxnLst>
    <dgm:cxn modelId="{40C02F03-5525-40B0-8A1C-192D33CC5865}" srcId="{2796BA60-01BE-42C8-86F6-B88D6EC8BF29}" destId="{CCEB931B-ABC9-4EF2-BAFA-5ED4105625A8}" srcOrd="15" destOrd="0" parTransId="{3C441510-ED94-4AE3-A80A-6D50A16196F2}" sibTransId="{58EC890C-B80B-4860-A175-D79EAD5A8174}"/>
    <dgm:cxn modelId="{E3FF7C10-AEC3-408E-8AB5-7BBB38D3319E}" srcId="{2796BA60-01BE-42C8-86F6-B88D6EC8BF29}" destId="{A57D7217-FABA-4050-8CD9-37C74B3596E9}" srcOrd="19" destOrd="0" parTransId="{C12D39FD-ACEB-4C2C-87D5-D01045B4EE51}" sibTransId="{1E1E6956-3170-4414-A3B8-237592B4C0A7}"/>
    <dgm:cxn modelId="{9B2A4E1A-69CB-4DA0-9374-8CF6EFC6E0CA}" srcId="{2796BA60-01BE-42C8-86F6-B88D6EC8BF29}" destId="{FDBB397E-9C29-4A08-9515-A29472C3895D}" srcOrd="9" destOrd="0" parTransId="{7114F7DB-9C29-4C51-9551-F71EEF11C724}" sibTransId="{0674348B-029F-4E2C-9F38-2267FF3D1778}"/>
    <dgm:cxn modelId="{4952C31B-FCF5-4B5A-A894-9C4FDBFBF715}" type="presOf" srcId="{516124E2-9C9A-42DA-A6F3-A9C4B2F8CB96}" destId="{051EF290-FCF2-45E3-8C94-308D425887D7}" srcOrd="0" destOrd="0" presId="urn:microsoft.com/office/officeart/2005/8/layout/default"/>
    <dgm:cxn modelId="{4F2FF21D-8B11-491E-9C5B-3F8FCBD95EDD}" srcId="{2796BA60-01BE-42C8-86F6-B88D6EC8BF29}" destId="{4FCD14EC-F872-4949-9D69-E14D94EAA18D}" srcOrd="17" destOrd="0" parTransId="{46AF066B-F59C-4C07-9D75-AEE0E093D769}" sibTransId="{25DF4D25-89C4-4A39-8AAF-FA0AD7679037}"/>
    <dgm:cxn modelId="{13F8A921-6E19-4D2A-8D71-2C8ED5A89D0D}" type="presOf" srcId="{2796BA60-01BE-42C8-86F6-B88D6EC8BF29}" destId="{080284E2-2003-4729-BC63-935E64903FCE}" srcOrd="0" destOrd="0" presId="urn:microsoft.com/office/officeart/2005/8/layout/default"/>
    <dgm:cxn modelId="{862E9923-C8F7-42B8-A209-84ADA0014764}" srcId="{2796BA60-01BE-42C8-86F6-B88D6EC8BF29}" destId="{969657D1-2ECA-4D5F-9317-3E19CBFC459B}" srcOrd="12" destOrd="0" parTransId="{E833ED0C-4DFF-41A8-AF41-FB295ED40283}" sibTransId="{B1478365-9925-40AF-8729-E23D7F5AD672}"/>
    <dgm:cxn modelId="{7EFBEF23-6C2C-4227-BE93-3EFC5AA2FD63}" srcId="{2796BA60-01BE-42C8-86F6-B88D6EC8BF29}" destId="{0A7FC667-03DC-4EC2-92AE-9882380B4A08}" srcOrd="11" destOrd="0" parTransId="{029DE8D3-D117-44FD-8A7C-D6C7F357273C}" sibTransId="{FF51C249-2769-40AD-99BF-AE62EF271430}"/>
    <dgm:cxn modelId="{3E798F28-9263-4CF0-967A-08BB7CCA9424}" type="presOf" srcId="{83128F43-B7B1-4898-9659-5B3E3A00A04B}" destId="{9EBA132F-58DF-4D02-8AD8-2E450DE021F2}" srcOrd="0" destOrd="0" presId="urn:microsoft.com/office/officeart/2005/8/layout/default"/>
    <dgm:cxn modelId="{49A30337-FAE3-49E9-85BB-A643CB5692DE}" type="presOf" srcId="{4FCD14EC-F872-4949-9D69-E14D94EAA18D}" destId="{4847339F-F8EB-4D1B-A63E-BC1160E366BE}" srcOrd="0" destOrd="0" presId="urn:microsoft.com/office/officeart/2005/8/layout/default"/>
    <dgm:cxn modelId="{00E5C539-F23C-4106-BD81-342DA2856D04}" type="presOf" srcId="{75854245-CCDC-4573-A865-2444C29A550A}" destId="{83FBA254-C3E3-4046-A073-EBD6F2DE16B1}" srcOrd="0" destOrd="0" presId="urn:microsoft.com/office/officeart/2005/8/layout/default"/>
    <dgm:cxn modelId="{FA6F4565-5770-4BF7-96A5-47E39F85B94C}" srcId="{2796BA60-01BE-42C8-86F6-B88D6EC8BF29}" destId="{4A3433C7-F7A8-47FD-8512-71139B81E9D5}" srcOrd="10" destOrd="0" parTransId="{9599BAF7-E046-4034-B108-72537449A834}" sibTransId="{9DA14072-9DF9-442F-9535-A910C8346712}"/>
    <dgm:cxn modelId="{6EB56F45-B863-4FF0-853F-0D746DC81A9F}" srcId="{2796BA60-01BE-42C8-86F6-B88D6EC8BF29}" destId="{516124E2-9C9A-42DA-A6F3-A9C4B2F8CB96}" srcOrd="4" destOrd="0" parTransId="{44DFC86A-03AE-4DFD-AEDF-133C24F0D742}" sibTransId="{D9CBCE59-448E-400A-A3C8-B9C4E673C19B}"/>
    <dgm:cxn modelId="{39AD2C67-395A-4786-8910-AB08C0182560}" type="presOf" srcId="{8BBF78BF-C903-47DB-91BA-1A773808C90D}" destId="{B7E5E1C3-688B-44BA-A8D8-EDAFC92DC65D}" srcOrd="0" destOrd="0" presId="urn:microsoft.com/office/officeart/2005/8/layout/default"/>
    <dgm:cxn modelId="{EE5AB34B-3B60-44CA-988D-5EC31A006355}" srcId="{2796BA60-01BE-42C8-86F6-B88D6EC8BF29}" destId="{1937AC31-AD07-494D-A0B3-70A7A2C80B3B}" srcOrd="3" destOrd="0" parTransId="{1502842E-9A41-4FA4-A1F4-9D755A652CDC}" sibTransId="{6C220E64-6308-493C-9360-CB5A0C77CEF8}"/>
    <dgm:cxn modelId="{066D8E6D-A4B2-4170-A06E-88FB30F6BB36}" type="presOf" srcId="{969657D1-2ECA-4D5F-9317-3E19CBFC459B}" destId="{A73E6523-BB34-49D6-BDB3-60C439B02DDE}" srcOrd="0" destOrd="0" presId="urn:microsoft.com/office/officeart/2005/8/layout/default"/>
    <dgm:cxn modelId="{AD19EB6E-2332-46D3-83BD-20EC2529FD07}" type="presOf" srcId="{67047E41-062F-4D25-8E80-1593239EC4B1}" destId="{C272C816-D676-490D-927F-6BC8C8D9EDDE}" srcOrd="0" destOrd="0" presId="urn:microsoft.com/office/officeart/2005/8/layout/default"/>
    <dgm:cxn modelId="{F362B56F-6D4D-4152-A6B3-07240CA9D409}" srcId="{2796BA60-01BE-42C8-86F6-B88D6EC8BF29}" destId="{8BBF78BF-C903-47DB-91BA-1A773808C90D}" srcOrd="0" destOrd="0" parTransId="{F456779B-3C12-41D0-9E6B-8A95499D3F00}" sibTransId="{593E4D46-58D3-444C-8728-3385E37E9C6D}"/>
    <dgm:cxn modelId="{C0FB8B73-D66C-45D4-9860-A6FC07E5DFE1}" srcId="{2796BA60-01BE-42C8-86F6-B88D6EC8BF29}" destId="{A1800FF4-FF43-4A38-AA3C-B8EDF0C198BE}" srcOrd="2" destOrd="0" parTransId="{D8D67330-8803-495F-9A55-208302FDF199}" sibTransId="{2992DA0F-31E7-45B7-B3D6-8B23EB50BAD8}"/>
    <dgm:cxn modelId="{CD23F77A-64AA-4139-8D91-DE4AD3F731FC}" srcId="{2796BA60-01BE-42C8-86F6-B88D6EC8BF29}" destId="{08C3BED8-BE13-4179-9A1F-DF95B718DFD4}" srcOrd="18" destOrd="0" parTransId="{EEDDC561-7378-471B-AFA2-F22D1ACE9B9F}" sibTransId="{C7882C0E-907F-4E89-8A9C-E080D222AFC2}"/>
    <dgm:cxn modelId="{E5629B89-7DAB-474A-A587-C97362CF6BC6}" srcId="{2796BA60-01BE-42C8-86F6-B88D6EC8BF29}" destId="{F95ACB95-1FAA-4BAB-B249-F925A554DB69}" srcOrd="1" destOrd="0" parTransId="{928443D8-1999-4E25-88D8-8DCDAAA7921A}" sibTransId="{F3B2EF72-7B4C-44C8-ABC0-4237127F8D79}"/>
    <dgm:cxn modelId="{10C89E8D-05E9-4C1C-8F2F-8C0ECE151CEC}" type="presOf" srcId="{F95ACB95-1FAA-4BAB-B249-F925A554DB69}" destId="{5BD1AE31-9D2A-4B54-A2BE-6CEBB957F890}" srcOrd="0" destOrd="0" presId="urn:microsoft.com/office/officeart/2005/8/layout/default"/>
    <dgm:cxn modelId="{73780A91-1FF0-4C72-8A79-EB97674ED5E9}" type="presOf" srcId="{FDBB397E-9C29-4A08-9515-A29472C3895D}" destId="{36B14319-5363-4319-9453-3E6FE2BDF935}" srcOrd="0" destOrd="0" presId="urn:microsoft.com/office/officeart/2005/8/layout/default"/>
    <dgm:cxn modelId="{B7AE2095-E76A-4E46-AA93-43E45500B650}" type="presOf" srcId="{1937AC31-AD07-494D-A0B3-70A7A2C80B3B}" destId="{EAB10DCF-0E54-4E12-83EB-38750FF88B95}" srcOrd="0" destOrd="0" presId="urn:microsoft.com/office/officeart/2005/8/layout/default"/>
    <dgm:cxn modelId="{D35A3795-9423-415B-B985-41B69AD02854}" type="presOf" srcId="{4D0C182A-33E6-4543-B516-8215DE09DA88}" destId="{7E342A68-6301-4E2F-91F2-1A36B1D559B9}" srcOrd="0" destOrd="0" presId="urn:microsoft.com/office/officeart/2005/8/layout/default"/>
    <dgm:cxn modelId="{82F96099-3C73-41B5-A1D1-03A6810802A9}" type="presOf" srcId="{15FC24CB-27BD-4779-B029-25B3A988CC38}" destId="{2E19FAF3-0906-49F3-9725-D802AAF2DD53}" srcOrd="0" destOrd="0" presId="urn:microsoft.com/office/officeart/2005/8/layout/default"/>
    <dgm:cxn modelId="{5A29769E-2283-40B5-8977-5677356495B7}" srcId="{2796BA60-01BE-42C8-86F6-B88D6EC8BF29}" destId="{CC7AD123-D413-415D-A1E4-75B56D982D44}" srcOrd="14" destOrd="0" parTransId="{8FD7E836-DB74-470F-9D12-CA1CA2B6F79E}" sibTransId="{06A8EB1F-641C-4C63-91D5-1B47534B8AC4}"/>
    <dgm:cxn modelId="{C9991DA2-8B81-4371-9246-E746261B12E0}" srcId="{2796BA60-01BE-42C8-86F6-B88D6EC8BF29}" destId="{67047E41-062F-4D25-8E80-1593239EC4B1}" srcOrd="16" destOrd="0" parTransId="{36131F5A-B344-481A-9834-2AA8E6C1ADA4}" sibTransId="{000382B2-3C6D-479C-8C01-F87354EA5526}"/>
    <dgm:cxn modelId="{92229DAA-163C-485E-99DE-12B74826167F}" type="presOf" srcId="{0A7FC667-03DC-4EC2-92AE-9882380B4A08}" destId="{853C8174-7D32-409A-BBC2-E8CCCE544C63}" srcOrd="0" destOrd="0" presId="urn:microsoft.com/office/officeart/2005/8/layout/default"/>
    <dgm:cxn modelId="{BE22EEAD-1F21-4716-8EE1-2386806765DF}" type="presOf" srcId="{A1800FF4-FF43-4A38-AA3C-B8EDF0C198BE}" destId="{1E59083A-87EB-4103-8434-8C0B24152EB2}" srcOrd="0" destOrd="0" presId="urn:microsoft.com/office/officeart/2005/8/layout/default"/>
    <dgm:cxn modelId="{655252AF-E027-43FC-BF77-2276F9790A75}" srcId="{2796BA60-01BE-42C8-86F6-B88D6EC8BF29}" destId="{5B50E396-0AA0-4814-AB87-DECE9D843926}" srcOrd="5" destOrd="0" parTransId="{CA061B05-F024-4BBC-A9F3-ADDF11106DA4}" sibTransId="{93C577B8-B783-4F4E-945C-0F6FEF0CC5D2}"/>
    <dgm:cxn modelId="{9F962AB0-F186-4FFA-9D51-0E8CA2675371}" type="presOf" srcId="{CC7AD123-D413-415D-A1E4-75B56D982D44}" destId="{62566BBE-A8C0-4AE7-A305-D7AFD417AA20}" srcOrd="0" destOrd="0" presId="urn:microsoft.com/office/officeart/2005/8/layout/default"/>
    <dgm:cxn modelId="{2E3E92B3-9A1E-4553-A6FA-4A20623E01DA}" srcId="{2796BA60-01BE-42C8-86F6-B88D6EC8BF29}" destId="{15FC24CB-27BD-4779-B029-25B3A988CC38}" srcOrd="8" destOrd="0" parTransId="{30AA3B48-2C8B-4F0D-88C7-F2D5C99D2AFE}" sibTransId="{BFBED08F-BA4D-43EC-A93A-9F897F22C687}"/>
    <dgm:cxn modelId="{A34CBFB8-56BA-4AFD-A3A3-8CD8EA76620A}" type="presOf" srcId="{A57D7217-FABA-4050-8CD9-37C74B3596E9}" destId="{F61DC38C-3844-47E0-9196-7668FE354D44}" srcOrd="0" destOrd="0" presId="urn:microsoft.com/office/officeart/2005/8/layout/default"/>
    <dgm:cxn modelId="{A0B37DC7-B36C-4C6D-9934-91225FC5B83F}" type="presOf" srcId="{CCEB931B-ABC9-4EF2-BAFA-5ED4105625A8}" destId="{32032DA0-3800-4686-B68B-669CB3C2BD7E}" srcOrd="0" destOrd="0" presId="urn:microsoft.com/office/officeart/2005/8/layout/default"/>
    <dgm:cxn modelId="{F05634D3-862A-4980-8CE2-13AF63DAC871}" type="presOf" srcId="{08C3BED8-BE13-4179-9A1F-DF95B718DFD4}" destId="{9C156C62-E335-452B-978A-CDEBEC5F2450}" srcOrd="0" destOrd="0" presId="urn:microsoft.com/office/officeart/2005/8/layout/default"/>
    <dgm:cxn modelId="{5932FDD4-2711-45FC-B455-8F5789D8353C}" type="presOf" srcId="{5B50E396-0AA0-4814-AB87-DECE9D843926}" destId="{315B136E-1076-486B-BF55-DA83E15DDBDE}" srcOrd="0" destOrd="0" presId="urn:microsoft.com/office/officeart/2005/8/layout/default"/>
    <dgm:cxn modelId="{A5573BF7-73CD-4B03-8C3C-AE5EAD55C672}" srcId="{2796BA60-01BE-42C8-86F6-B88D6EC8BF29}" destId="{4D0C182A-33E6-4543-B516-8215DE09DA88}" srcOrd="13" destOrd="0" parTransId="{58193646-91D4-4FEF-A29D-7718F6E1E616}" sibTransId="{1A39E3AA-7403-4F17-84D9-EC1F79F5A84F}"/>
    <dgm:cxn modelId="{2BC8D9F8-AB17-47B3-A252-91E599926DF6}" type="presOf" srcId="{4A3433C7-F7A8-47FD-8512-71139B81E9D5}" destId="{1BB05199-B624-4CAF-A988-79FB7355A7B5}" srcOrd="0" destOrd="0" presId="urn:microsoft.com/office/officeart/2005/8/layout/default"/>
    <dgm:cxn modelId="{2A50DAF8-936A-41DB-B641-9811D6607719}" srcId="{2796BA60-01BE-42C8-86F6-B88D6EC8BF29}" destId="{83128F43-B7B1-4898-9659-5B3E3A00A04B}" srcOrd="6" destOrd="0" parTransId="{983341D2-DD39-4027-8378-B0FF0A704F8E}" sibTransId="{4616D378-FECF-42BC-A848-9FA203744366}"/>
    <dgm:cxn modelId="{E03F9BFA-D444-44EE-A275-6CCC9C97CDE1}" srcId="{2796BA60-01BE-42C8-86F6-B88D6EC8BF29}" destId="{75854245-CCDC-4573-A865-2444C29A550A}" srcOrd="7" destOrd="0" parTransId="{27382C01-BC6C-43FB-B40D-A573255F1FC4}" sibTransId="{1703DDF8-5133-4ED0-8753-EF446660BC9A}"/>
    <dgm:cxn modelId="{F71422D6-D4A7-4B5C-8C30-29B213F52EB2}" type="presParOf" srcId="{080284E2-2003-4729-BC63-935E64903FCE}" destId="{B7E5E1C3-688B-44BA-A8D8-EDAFC92DC65D}" srcOrd="0" destOrd="0" presId="urn:microsoft.com/office/officeart/2005/8/layout/default"/>
    <dgm:cxn modelId="{A3FBB031-E046-4A08-85EF-C6F766C8E677}" type="presParOf" srcId="{080284E2-2003-4729-BC63-935E64903FCE}" destId="{52CE1B77-68E4-408A-AF07-7A581062E8B0}" srcOrd="1" destOrd="0" presId="urn:microsoft.com/office/officeart/2005/8/layout/default"/>
    <dgm:cxn modelId="{E2694F8B-CBB6-48C3-8243-56C93D980F8E}" type="presParOf" srcId="{080284E2-2003-4729-BC63-935E64903FCE}" destId="{5BD1AE31-9D2A-4B54-A2BE-6CEBB957F890}" srcOrd="2" destOrd="0" presId="urn:microsoft.com/office/officeart/2005/8/layout/default"/>
    <dgm:cxn modelId="{DB1427EF-73EB-455D-9E0E-8B8EC557276E}" type="presParOf" srcId="{080284E2-2003-4729-BC63-935E64903FCE}" destId="{81675932-897E-45A0-8302-836590E822A2}" srcOrd="3" destOrd="0" presId="urn:microsoft.com/office/officeart/2005/8/layout/default"/>
    <dgm:cxn modelId="{FCDC59E6-2D1A-40E2-975A-5D4DDEB1BC5E}" type="presParOf" srcId="{080284E2-2003-4729-BC63-935E64903FCE}" destId="{1E59083A-87EB-4103-8434-8C0B24152EB2}" srcOrd="4" destOrd="0" presId="urn:microsoft.com/office/officeart/2005/8/layout/default"/>
    <dgm:cxn modelId="{22C7CBD7-5F49-4DA0-AACE-C149226711DD}" type="presParOf" srcId="{080284E2-2003-4729-BC63-935E64903FCE}" destId="{86DF5A6F-9494-4BE5-AB97-9047EB3AFA0C}" srcOrd="5" destOrd="0" presId="urn:microsoft.com/office/officeart/2005/8/layout/default"/>
    <dgm:cxn modelId="{64B93BFC-368A-442D-9346-E044422F0F04}" type="presParOf" srcId="{080284E2-2003-4729-BC63-935E64903FCE}" destId="{EAB10DCF-0E54-4E12-83EB-38750FF88B95}" srcOrd="6" destOrd="0" presId="urn:microsoft.com/office/officeart/2005/8/layout/default"/>
    <dgm:cxn modelId="{2544C33E-8129-4F15-9AD8-15EE5BE1DD43}" type="presParOf" srcId="{080284E2-2003-4729-BC63-935E64903FCE}" destId="{C771F038-4B2B-40EB-84D6-2CBBA710582C}" srcOrd="7" destOrd="0" presId="urn:microsoft.com/office/officeart/2005/8/layout/default"/>
    <dgm:cxn modelId="{371E10F3-2B87-460E-80C1-56D36225BE06}" type="presParOf" srcId="{080284E2-2003-4729-BC63-935E64903FCE}" destId="{051EF290-FCF2-45E3-8C94-308D425887D7}" srcOrd="8" destOrd="0" presId="urn:microsoft.com/office/officeart/2005/8/layout/default"/>
    <dgm:cxn modelId="{A1885111-389D-4729-854C-C4FCD8CC2973}" type="presParOf" srcId="{080284E2-2003-4729-BC63-935E64903FCE}" destId="{B0F82552-D0A4-480C-812F-57095495A217}" srcOrd="9" destOrd="0" presId="urn:microsoft.com/office/officeart/2005/8/layout/default"/>
    <dgm:cxn modelId="{FFDD2964-9D3A-4F0B-B1FC-30E9921B8CC2}" type="presParOf" srcId="{080284E2-2003-4729-BC63-935E64903FCE}" destId="{315B136E-1076-486B-BF55-DA83E15DDBDE}" srcOrd="10" destOrd="0" presId="urn:microsoft.com/office/officeart/2005/8/layout/default"/>
    <dgm:cxn modelId="{F7016FF8-20A7-405D-8AEE-A6801A4C1A59}" type="presParOf" srcId="{080284E2-2003-4729-BC63-935E64903FCE}" destId="{63039202-21B0-4B33-875D-1FA5DF6C9AEB}" srcOrd="11" destOrd="0" presId="urn:microsoft.com/office/officeart/2005/8/layout/default"/>
    <dgm:cxn modelId="{A01EA0B6-06CB-4852-80E1-6DCE6F4067B4}" type="presParOf" srcId="{080284E2-2003-4729-BC63-935E64903FCE}" destId="{9EBA132F-58DF-4D02-8AD8-2E450DE021F2}" srcOrd="12" destOrd="0" presId="urn:microsoft.com/office/officeart/2005/8/layout/default"/>
    <dgm:cxn modelId="{9D30749B-32A8-4217-93BE-3CCE6D3B42F0}" type="presParOf" srcId="{080284E2-2003-4729-BC63-935E64903FCE}" destId="{8D4BA1EB-E30A-40F0-A209-B29712575DFA}" srcOrd="13" destOrd="0" presId="urn:microsoft.com/office/officeart/2005/8/layout/default"/>
    <dgm:cxn modelId="{89F1018A-E901-4457-9B15-AB44410C58FF}" type="presParOf" srcId="{080284E2-2003-4729-BC63-935E64903FCE}" destId="{83FBA254-C3E3-4046-A073-EBD6F2DE16B1}" srcOrd="14" destOrd="0" presId="urn:microsoft.com/office/officeart/2005/8/layout/default"/>
    <dgm:cxn modelId="{4924B8EA-77F1-46DB-9876-B7856971E60E}" type="presParOf" srcId="{080284E2-2003-4729-BC63-935E64903FCE}" destId="{7EE8B38E-7D7B-4AFA-A3A5-A8239279B0BF}" srcOrd="15" destOrd="0" presId="urn:microsoft.com/office/officeart/2005/8/layout/default"/>
    <dgm:cxn modelId="{9C9A182D-E415-40CC-9B7C-FE878DC5B443}" type="presParOf" srcId="{080284E2-2003-4729-BC63-935E64903FCE}" destId="{2E19FAF3-0906-49F3-9725-D802AAF2DD53}" srcOrd="16" destOrd="0" presId="urn:microsoft.com/office/officeart/2005/8/layout/default"/>
    <dgm:cxn modelId="{6833057C-FCF5-4442-90B8-D90E142400E4}" type="presParOf" srcId="{080284E2-2003-4729-BC63-935E64903FCE}" destId="{2596CA1E-C7AE-488C-B717-832F97CC0621}" srcOrd="17" destOrd="0" presId="urn:microsoft.com/office/officeart/2005/8/layout/default"/>
    <dgm:cxn modelId="{6A41A7BC-704B-43B0-A70F-72061D879017}" type="presParOf" srcId="{080284E2-2003-4729-BC63-935E64903FCE}" destId="{36B14319-5363-4319-9453-3E6FE2BDF935}" srcOrd="18" destOrd="0" presId="urn:microsoft.com/office/officeart/2005/8/layout/default"/>
    <dgm:cxn modelId="{FC26B74D-7FBD-47B8-B283-814BFAAD0DEF}" type="presParOf" srcId="{080284E2-2003-4729-BC63-935E64903FCE}" destId="{504CDEA4-B7D7-4A91-920A-117D546DC933}" srcOrd="19" destOrd="0" presId="urn:microsoft.com/office/officeart/2005/8/layout/default"/>
    <dgm:cxn modelId="{46688343-3932-4A7B-9380-AA5BB7D9C587}" type="presParOf" srcId="{080284E2-2003-4729-BC63-935E64903FCE}" destId="{1BB05199-B624-4CAF-A988-79FB7355A7B5}" srcOrd="20" destOrd="0" presId="urn:microsoft.com/office/officeart/2005/8/layout/default"/>
    <dgm:cxn modelId="{6DECE88D-3C80-4043-B76D-8FCA4E16D004}" type="presParOf" srcId="{080284E2-2003-4729-BC63-935E64903FCE}" destId="{37CBE618-1B27-4A61-98BF-73DDD2217827}" srcOrd="21" destOrd="0" presId="urn:microsoft.com/office/officeart/2005/8/layout/default"/>
    <dgm:cxn modelId="{2256DEC6-0B96-485B-ACBC-9C6F5ED118F2}" type="presParOf" srcId="{080284E2-2003-4729-BC63-935E64903FCE}" destId="{853C8174-7D32-409A-BBC2-E8CCCE544C63}" srcOrd="22" destOrd="0" presId="urn:microsoft.com/office/officeart/2005/8/layout/default"/>
    <dgm:cxn modelId="{4AFC5C8E-6EA2-42B8-892E-55F0481E01E4}" type="presParOf" srcId="{080284E2-2003-4729-BC63-935E64903FCE}" destId="{810F21C1-7BC3-4E9F-BEA7-AA33FEC4AACE}" srcOrd="23" destOrd="0" presId="urn:microsoft.com/office/officeart/2005/8/layout/default"/>
    <dgm:cxn modelId="{422EAB61-0790-4BA0-A7B8-1770AF5C4875}" type="presParOf" srcId="{080284E2-2003-4729-BC63-935E64903FCE}" destId="{A73E6523-BB34-49D6-BDB3-60C439B02DDE}" srcOrd="24" destOrd="0" presId="urn:microsoft.com/office/officeart/2005/8/layout/default"/>
    <dgm:cxn modelId="{67DAD6BC-9058-4EAF-A623-EFDA1ED610F1}" type="presParOf" srcId="{080284E2-2003-4729-BC63-935E64903FCE}" destId="{0FF7FE01-DC34-430A-9D72-3D6B44DE9D58}" srcOrd="25" destOrd="0" presId="urn:microsoft.com/office/officeart/2005/8/layout/default"/>
    <dgm:cxn modelId="{C38E5F41-98C7-4091-85C0-41BC7A08EB2C}" type="presParOf" srcId="{080284E2-2003-4729-BC63-935E64903FCE}" destId="{7E342A68-6301-4E2F-91F2-1A36B1D559B9}" srcOrd="26" destOrd="0" presId="urn:microsoft.com/office/officeart/2005/8/layout/default"/>
    <dgm:cxn modelId="{07A617C2-75A6-40D9-B68C-569542C9BA51}" type="presParOf" srcId="{080284E2-2003-4729-BC63-935E64903FCE}" destId="{74106D3E-7700-43D8-A527-89AF057FB477}" srcOrd="27" destOrd="0" presId="urn:microsoft.com/office/officeart/2005/8/layout/default"/>
    <dgm:cxn modelId="{FC7F871A-F587-433A-9BFA-0D0BD00BE1D5}" type="presParOf" srcId="{080284E2-2003-4729-BC63-935E64903FCE}" destId="{62566BBE-A8C0-4AE7-A305-D7AFD417AA20}" srcOrd="28" destOrd="0" presId="urn:microsoft.com/office/officeart/2005/8/layout/default"/>
    <dgm:cxn modelId="{4C45DD33-D046-4AF0-921D-0E4068311E87}" type="presParOf" srcId="{080284E2-2003-4729-BC63-935E64903FCE}" destId="{6C744BC7-0D92-4AAB-BFEB-6255A3758DD6}" srcOrd="29" destOrd="0" presId="urn:microsoft.com/office/officeart/2005/8/layout/default"/>
    <dgm:cxn modelId="{43D6B6CA-ACB5-4E8E-9E9E-A3AA2CF47BB0}" type="presParOf" srcId="{080284E2-2003-4729-BC63-935E64903FCE}" destId="{32032DA0-3800-4686-B68B-669CB3C2BD7E}" srcOrd="30" destOrd="0" presId="urn:microsoft.com/office/officeart/2005/8/layout/default"/>
    <dgm:cxn modelId="{CF6BFEA6-B502-4D44-93E6-ECC306412A77}" type="presParOf" srcId="{080284E2-2003-4729-BC63-935E64903FCE}" destId="{36938667-27F6-4C4A-BC26-3CDD590DA7C6}" srcOrd="31" destOrd="0" presId="urn:microsoft.com/office/officeart/2005/8/layout/default"/>
    <dgm:cxn modelId="{C00D64B9-B338-4145-A56A-748F9DB3AC04}" type="presParOf" srcId="{080284E2-2003-4729-BC63-935E64903FCE}" destId="{C272C816-D676-490D-927F-6BC8C8D9EDDE}" srcOrd="32" destOrd="0" presId="urn:microsoft.com/office/officeart/2005/8/layout/default"/>
    <dgm:cxn modelId="{AA0F7C78-D425-4FF0-AF14-B388DB6CBDE0}" type="presParOf" srcId="{080284E2-2003-4729-BC63-935E64903FCE}" destId="{8AE81B7B-EFC1-4427-A46D-A1712856A69C}" srcOrd="33" destOrd="0" presId="urn:microsoft.com/office/officeart/2005/8/layout/default"/>
    <dgm:cxn modelId="{2E08E4EE-F260-4A79-9A9A-06A5A94E3818}" type="presParOf" srcId="{080284E2-2003-4729-BC63-935E64903FCE}" destId="{4847339F-F8EB-4D1B-A63E-BC1160E366BE}" srcOrd="34" destOrd="0" presId="urn:microsoft.com/office/officeart/2005/8/layout/default"/>
    <dgm:cxn modelId="{55B692C8-0525-4720-A780-FF0E60D9FC91}" type="presParOf" srcId="{080284E2-2003-4729-BC63-935E64903FCE}" destId="{78C13AD3-5560-4E78-AC96-A2AF849736F0}" srcOrd="35" destOrd="0" presId="urn:microsoft.com/office/officeart/2005/8/layout/default"/>
    <dgm:cxn modelId="{7E0E6AFD-6EEA-41F9-8449-C306B0425B3F}" type="presParOf" srcId="{080284E2-2003-4729-BC63-935E64903FCE}" destId="{9C156C62-E335-452B-978A-CDEBEC5F2450}" srcOrd="36" destOrd="0" presId="urn:microsoft.com/office/officeart/2005/8/layout/default"/>
    <dgm:cxn modelId="{CE0F40B6-59E0-467A-AABC-564CD1F1C841}" type="presParOf" srcId="{080284E2-2003-4729-BC63-935E64903FCE}" destId="{C9724DEC-9D98-4D5B-9F6D-85B9ED63B132}" srcOrd="37" destOrd="0" presId="urn:microsoft.com/office/officeart/2005/8/layout/default"/>
    <dgm:cxn modelId="{4613AA5F-05B4-4A81-AC01-47BF665EC111}" type="presParOf" srcId="{080284E2-2003-4729-BC63-935E64903FCE}" destId="{F61DC38C-3844-47E0-9196-7668FE354D44}" srcOrd="3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776075-9EB1-42B8-9B2B-2A73EFF172E9}">
      <dsp:nvSpPr>
        <dsp:cNvPr id="0" name=""/>
        <dsp:cNvSpPr/>
      </dsp:nvSpPr>
      <dsp:spPr>
        <a:xfrm>
          <a:off x="2946" y="491797"/>
          <a:ext cx="2337792" cy="1402675"/>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IN" sz="3300" kern="1200" dirty="0"/>
            <a:t>Subqueries</a:t>
          </a:r>
          <a:endParaRPr lang="en-US" sz="3300" kern="1200" dirty="0"/>
        </a:p>
      </dsp:txBody>
      <dsp:txXfrm>
        <a:off x="2946" y="491797"/>
        <a:ext cx="2337792" cy="1402675"/>
      </dsp:txXfrm>
    </dsp:sp>
    <dsp:sp modelId="{F4D5FFB1-9AB2-471F-9300-6052D11A4244}">
      <dsp:nvSpPr>
        <dsp:cNvPr id="0" name=""/>
        <dsp:cNvSpPr/>
      </dsp:nvSpPr>
      <dsp:spPr>
        <a:xfrm>
          <a:off x="2574518" y="491797"/>
          <a:ext cx="2337792" cy="1402675"/>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IN" sz="3300" kern="1200" dirty="0"/>
            <a:t>Aggregation Function</a:t>
          </a:r>
          <a:endParaRPr lang="en-US" sz="3300" kern="1200" dirty="0"/>
        </a:p>
      </dsp:txBody>
      <dsp:txXfrm>
        <a:off x="2574518" y="491797"/>
        <a:ext cx="2337792" cy="1402675"/>
      </dsp:txXfrm>
    </dsp:sp>
    <dsp:sp modelId="{7778C00B-E253-4AD7-A41E-263DB9BD0363}">
      <dsp:nvSpPr>
        <dsp:cNvPr id="0" name=""/>
        <dsp:cNvSpPr/>
      </dsp:nvSpPr>
      <dsp:spPr>
        <a:xfrm>
          <a:off x="5146089" y="491797"/>
          <a:ext cx="2337792" cy="1402675"/>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IN" sz="3300" kern="1200" dirty="0"/>
            <a:t>Group by</a:t>
          </a:r>
          <a:endParaRPr lang="en-US" sz="3300" kern="1200" dirty="0"/>
        </a:p>
      </dsp:txBody>
      <dsp:txXfrm>
        <a:off x="5146089" y="491797"/>
        <a:ext cx="2337792" cy="1402675"/>
      </dsp:txXfrm>
    </dsp:sp>
    <dsp:sp modelId="{335184FA-8FEF-41BF-BC1E-05ADDCBB2B39}">
      <dsp:nvSpPr>
        <dsp:cNvPr id="0" name=""/>
        <dsp:cNvSpPr/>
      </dsp:nvSpPr>
      <dsp:spPr>
        <a:xfrm>
          <a:off x="7717661" y="491797"/>
          <a:ext cx="2337792" cy="1402675"/>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IN" sz="3300" kern="1200" dirty="0"/>
            <a:t>Order by</a:t>
          </a:r>
          <a:endParaRPr lang="en-US" sz="3300" kern="1200" dirty="0"/>
        </a:p>
      </dsp:txBody>
      <dsp:txXfrm>
        <a:off x="7717661" y="491797"/>
        <a:ext cx="2337792" cy="1402675"/>
      </dsp:txXfrm>
    </dsp:sp>
    <dsp:sp modelId="{DFA0CD4B-66E5-4A61-B632-F743C5183CEF}">
      <dsp:nvSpPr>
        <dsp:cNvPr id="0" name=""/>
        <dsp:cNvSpPr/>
      </dsp:nvSpPr>
      <dsp:spPr>
        <a:xfrm>
          <a:off x="1288732" y="2128252"/>
          <a:ext cx="2337792" cy="1402675"/>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IN" sz="3300" kern="1200" dirty="0"/>
            <a:t>Limit</a:t>
          </a:r>
          <a:endParaRPr lang="en-US" sz="3300" kern="1200" dirty="0"/>
        </a:p>
      </dsp:txBody>
      <dsp:txXfrm>
        <a:off x="1288732" y="2128252"/>
        <a:ext cx="2337792" cy="1402675"/>
      </dsp:txXfrm>
    </dsp:sp>
    <dsp:sp modelId="{1F72A306-EBCE-4F59-8706-97E00894F61F}">
      <dsp:nvSpPr>
        <dsp:cNvPr id="0" name=""/>
        <dsp:cNvSpPr/>
      </dsp:nvSpPr>
      <dsp:spPr>
        <a:xfrm>
          <a:off x="3860303" y="2128252"/>
          <a:ext cx="2337792" cy="1402675"/>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IN" sz="3300" kern="1200" dirty="0"/>
            <a:t>String Function</a:t>
          </a:r>
          <a:endParaRPr lang="en-US" sz="3300" kern="1200" dirty="0"/>
        </a:p>
      </dsp:txBody>
      <dsp:txXfrm>
        <a:off x="3860303" y="2128252"/>
        <a:ext cx="2337792" cy="1402675"/>
      </dsp:txXfrm>
    </dsp:sp>
    <dsp:sp modelId="{797AC931-260B-468A-A989-73377AD5DA9B}">
      <dsp:nvSpPr>
        <dsp:cNvPr id="0" name=""/>
        <dsp:cNvSpPr/>
      </dsp:nvSpPr>
      <dsp:spPr>
        <a:xfrm>
          <a:off x="6431875" y="2128252"/>
          <a:ext cx="2337792" cy="1402675"/>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IN" sz="3300" kern="1200" dirty="0"/>
            <a:t>Case</a:t>
          </a:r>
          <a:endParaRPr lang="en-US" sz="3300" kern="1200" dirty="0"/>
        </a:p>
      </dsp:txBody>
      <dsp:txXfrm>
        <a:off x="6431875" y="2128252"/>
        <a:ext cx="2337792" cy="14026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E5E1C3-688B-44BA-A8D8-EDAFC92DC65D}">
      <dsp:nvSpPr>
        <dsp:cNvPr id="0" name=""/>
        <dsp:cNvSpPr/>
      </dsp:nvSpPr>
      <dsp:spPr>
        <a:xfrm>
          <a:off x="192769" y="2383"/>
          <a:ext cx="1488132" cy="892879"/>
        </a:xfrm>
        <a:prstGeom prst="rect">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CustomerID</a:t>
          </a:r>
          <a:r>
            <a:rPr lang="en-US" sz="1200" kern="1200" dirty="0"/>
            <a:t> – </a:t>
          </a:r>
        </a:p>
        <a:p>
          <a:pPr marL="0" lvl="0" indent="0" algn="ctr" defTabSz="533400">
            <a:lnSpc>
              <a:spcPct val="90000"/>
            </a:lnSpc>
            <a:spcBef>
              <a:spcPct val="0"/>
            </a:spcBef>
            <a:spcAft>
              <a:spcPct val="35000"/>
            </a:spcAft>
            <a:buNone/>
          </a:pPr>
          <a:r>
            <a:rPr lang="en-US" sz="1200" kern="1200" dirty="0"/>
            <a:t>A unique identifier for customers (varchar).</a:t>
          </a:r>
        </a:p>
      </dsp:txBody>
      <dsp:txXfrm>
        <a:off x="192769" y="2383"/>
        <a:ext cx="1488132" cy="892879"/>
      </dsp:txXfrm>
    </dsp:sp>
    <dsp:sp modelId="{5BD1AE31-9D2A-4B54-A2BE-6CEBB957F890}">
      <dsp:nvSpPr>
        <dsp:cNvPr id="0" name=""/>
        <dsp:cNvSpPr/>
      </dsp:nvSpPr>
      <dsp:spPr>
        <a:xfrm>
          <a:off x="1829715" y="2383"/>
          <a:ext cx="1488132" cy="892879"/>
        </a:xfrm>
        <a:prstGeom prst="rect">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First_name</a:t>
          </a:r>
          <a:r>
            <a:rPr lang="en-US" sz="1200" kern="1200" dirty="0"/>
            <a:t> – </a:t>
          </a:r>
        </a:p>
        <a:p>
          <a:pPr marL="0" lvl="0" indent="0" algn="ctr" defTabSz="533400">
            <a:lnSpc>
              <a:spcPct val="90000"/>
            </a:lnSpc>
            <a:spcBef>
              <a:spcPct val="0"/>
            </a:spcBef>
            <a:spcAft>
              <a:spcPct val="35000"/>
            </a:spcAft>
            <a:buNone/>
          </a:pPr>
          <a:r>
            <a:rPr lang="en-US" sz="1200" kern="1200" dirty="0"/>
            <a:t>First name of the customer (char).</a:t>
          </a:r>
        </a:p>
      </dsp:txBody>
      <dsp:txXfrm>
        <a:off x="1829715" y="2383"/>
        <a:ext cx="1488132" cy="892879"/>
      </dsp:txXfrm>
    </dsp:sp>
    <dsp:sp modelId="{1E59083A-87EB-4103-8434-8C0B24152EB2}">
      <dsp:nvSpPr>
        <dsp:cNvPr id="0" name=""/>
        <dsp:cNvSpPr/>
      </dsp:nvSpPr>
      <dsp:spPr>
        <a:xfrm>
          <a:off x="3466660" y="2383"/>
          <a:ext cx="1488132" cy="892879"/>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Last_name</a:t>
          </a:r>
          <a:r>
            <a:rPr lang="en-US" sz="1200" kern="1200" dirty="0"/>
            <a:t> – </a:t>
          </a:r>
        </a:p>
        <a:p>
          <a:pPr marL="0" lvl="0" indent="0" algn="ctr" defTabSz="533400">
            <a:lnSpc>
              <a:spcPct val="90000"/>
            </a:lnSpc>
            <a:spcBef>
              <a:spcPct val="0"/>
            </a:spcBef>
            <a:spcAft>
              <a:spcPct val="35000"/>
            </a:spcAft>
            <a:buNone/>
          </a:pPr>
          <a:r>
            <a:rPr lang="en-US" sz="1200" kern="1200" dirty="0"/>
            <a:t>Last name of the customer (char).</a:t>
          </a:r>
        </a:p>
      </dsp:txBody>
      <dsp:txXfrm>
        <a:off x="3466660" y="2383"/>
        <a:ext cx="1488132" cy="892879"/>
      </dsp:txXfrm>
    </dsp:sp>
    <dsp:sp modelId="{EAB10DCF-0E54-4E12-83EB-38750FF88B95}">
      <dsp:nvSpPr>
        <dsp:cNvPr id="0" name=""/>
        <dsp:cNvSpPr/>
      </dsp:nvSpPr>
      <dsp:spPr>
        <a:xfrm>
          <a:off x="5103606" y="2383"/>
          <a:ext cx="1488132" cy="892879"/>
        </a:xfrm>
        <a:prstGeom prst="rect">
          <a:avLst/>
        </a:prstGeom>
        <a:gradFill rotWithShape="0">
          <a:gsLst>
            <a:gs pos="0">
              <a:schemeClr val="accent5">
                <a:hueOff val="0"/>
                <a:satOff val="0"/>
                <a:lumOff val="0"/>
                <a:alphaOff val="0"/>
                <a:shade val="85000"/>
                <a:satMod val="130000"/>
              </a:schemeClr>
            </a:gs>
            <a:gs pos="34000">
              <a:schemeClr val="accent5">
                <a:hueOff val="0"/>
                <a:satOff val="0"/>
                <a:lumOff val="0"/>
                <a:alphaOff val="0"/>
                <a:shade val="87000"/>
                <a:satMod val="125000"/>
              </a:schemeClr>
            </a:gs>
            <a:gs pos="70000">
              <a:schemeClr val="accent5">
                <a:hueOff val="0"/>
                <a:satOff val="0"/>
                <a:lumOff val="0"/>
                <a:alphaOff val="0"/>
                <a:tint val="100000"/>
                <a:shade val="90000"/>
                <a:satMod val="130000"/>
              </a:schemeClr>
            </a:gs>
            <a:gs pos="100000">
              <a:schemeClr val="accent5">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Mobile – </a:t>
          </a:r>
        </a:p>
        <a:p>
          <a:pPr marL="0" lvl="0" indent="0" algn="ctr" defTabSz="533400">
            <a:lnSpc>
              <a:spcPct val="90000"/>
            </a:lnSpc>
            <a:spcBef>
              <a:spcPct val="0"/>
            </a:spcBef>
            <a:spcAft>
              <a:spcPct val="35000"/>
            </a:spcAft>
            <a:buNone/>
          </a:pPr>
          <a:r>
            <a:rPr lang="en-US" sz="1200" kern="1200" dirty="0"/>
            <a:t>Customer's mobile number (varchar).</a:t>
          </a:r>
        </a:p>
      </dsp:txBody>
      <dsp:txXfrm>
        <a:off x="5103606" y="2383"/>
        <a:ext cx="1488132" cy="892879"/>
      </dsp:txXfrm>
    </dsp:sp>
    <dsp:sp modelId="{051EF290-FCF2-45E3-8C94-308D425887D7}">
      <dsp:nvSpPr>
        <dsp:cNvPr id="0" name=""/>
        <dsp:cNvSpPr/>
      </dsp:nvSpPr>
      <dsp:spPr>
        <a:xfrm>
          <a:off x="6740552" y="2383"/>
          <a:ext cx="1488132" cy="892879"/>
        </a:xfrm>
        <a:prstGeom prst="rect">
          <a:avLst/>
        </a:prstGeom>
        <a:gradFill rotWithShape="0">
          <a:gsLst>
            <a:gs pos="0">
              <a:schemeClr val="accent6">
                <a:hueOff val="0"/>
                <a:satOff val="0"/>
                <a:lumOff val="0"/>
                <a:alphaOff val="0"/>
                <a:shade val="85000"/>
                <a:satMod val="130000"/>
              </a:schemeClr>
            </a:gs>
            <a:gs pos="34000">
              <a:schemeClr val="accent6">
                <a:hueOff val="0"/>
                <a:satOff val="0"/>
                <a:lumOff val="0"/>
                <a:alphaOff val="0"/>
                <a:shade val="87000"/>
                <a:satMod val="125000"/>
              </a:schemeClr>
            </a:gs>
            <a:gs pos="70000">
              <a:schemeClr val="accent6">
                <a:hueOff val="0"/>
                <a:satOff val="0"/>
                <a:lumOff val="0"/>
                <a:alphaOff val="0"/>
                <a:tint val="100000"/>
                <a:shade val="90000"/>
                <a:satMod val="130000"/>
              </a:schemeClr>
            </a:gs>
            <a:gs pos="100000">
              <a:schemeClr val="accent6">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Gender –</a:t>
          </a:r>
        </a:p>
        <a:p>
          <a:pPr marL="0" lvl="0" indent="0" algn="ctr" defTabSz="533400">
            <a:lnSpc>
              <a:spcPct val="90000"/>
            </a:lnSpc>
            <a:spcBef>
              <a:spcPct val="0"/>
            </a:spcBef>
            <a:spcAft>
              <a:spcPct val="35000"/>
            </a:spcAft>
            <a:buNone/>
          </a:pPr>
          <a:r>
            <a:rPr lang="en-US" sz="1200" kern="1200" dirty="0"/>
            <a:t> Customer's gender (char).</a:t>
          </a:r>
        </a:p>
      </dsp:txBody>
      <dsp:txXfrm>
        <a:off x="6740552" y="2383"/>
        <a:ext cx="1488132" cy="892879"/>
      </dsp:txXfrm>
    </dsp:sp>
    <dsp:sp modelId="{315B136E-1076-486B-BF55-DA83E15DDBDE}">
      <dsp:nvSpPr>
        <dsp:cNvPr id="0" name=""/>
        <dsp:cNvSpPr/>
      </dsp:nvSpPr>
      <dsp:spPr>
        <a:xfrm>
          <a:off x="8377497" y="2383"/>
          <a:ext cx="1488132" cy="892879"/>
        </a:xfrm>
        <a:prstGeom prst="rect">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Age – </a:t>
          </a:r>
        </a:p>
        <a:p>
          <a:pPr marL="0" lvl="0" indent="0" algn="ctr" defTabSz="533400">
            <a:lnSpc>
              <a:spcPct val="90000"/>
            </a:lnSpc>
            <a:spcBef>
              <a:spcPct val="0"/>
            </a:spcBef>
            <a:spcAft>
              <a:spcPct val="35000"/>
            </a:spcAft>
            <a:buNone/>
          </a:pPr>
          <a:r>
            <a:rPr lang="en-US" sz="1200" kern="1200" dirty="0"/>
            <a:t>Customer's age (int).</a:t>
          </a:r>
        </a:p>
      </dsp:txBody>
      <dsp:txXfrm>
        <a:off x="8377497" y="2383"/>
        <a:ext cx="1488132" cy="892879"/>
      </dsp:txXfrm>
    </dsp:sp>
    <dsp:sp modelId="{9EBA132F-58DF-4D02-8AD8-2E450DE021F2}">
      <dsp:nvSpPr>
        <dsp:cNvPr id="0" name=""/>
        <dsp:cNvSpPr/>
      </dsp:nvSpPr>
      <dsp:spPr>
        <a:xfrm>
          <a:off x="192769" y="1044076"/>
          <a:ext cx="1488132" cy="892879"/>
        </a:xfrm>
        <a:prstGeom prst="rect">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Departure – </a:t>
          </a:r>
        </a:p>
        <a:p>
          <a:pPr marL="0" lvl="0" indent="0" algn="ctr" defTabSz="533400">
            <a:lnSpc>
              <a:spcPct val="90000"/>
            </a:lnSpc>
            <a:spcBef>
              <a:spcPct val="0"/>
            </a:spcBef>
            <a:spcAft>
              <a:spcPct val="35000"/>
            </a:spcAft>
            <a:buNone/>
          </a:pPr>
          <a:r>
            <a:rPr lang="en-US" sz="1200" kern="1200" dirty="0"/>
            <a:t>Departure location or city (char).</a:t>
          </a:r>
        </a:p>
      </dsp:txBody>
      <dsp:txXfrm>
        <a:off x="192769" y="1044076"/>
        <a:ext cx="1488132" cy="892879"/>
      </dsp:txXfrm>
    </dsp:sp>
    <dsp:sp modelId="{83FBA254-C3E3-4046-A073-EBD6F2DE16B1}">
      <dsp:nvSpPr>
        <dsp:cNvPr id="0" name=""/>
        <dsp:cNvSpPr/>
      </dsp:nvSpPr>
      <dsp:spPr>
        <a:xfrm>
          <a:off x="1829715" y="1044076"/>
          <a:ext cx="1488132" cy="892879"/>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Arrival – </a:t>
          </a:r>
        </a:p>
        <a:p>
          <a:pPr marL="0" lvl="0" indent="0" algn="ctr" defTabSz="533400">
            <a:lnSpc>
              <a:spcPct val="90000"/>
            </a:lnSpc>
            <a:spcBef>
              <a:spcPct val="0"/>
            </a:spcBef>
            <a:spcAft>
              <a:spcPct val="35000"/>
            </a:spcAft>
            <a:buNone/>
          </a:pPr>
          <a:r>
            <a:rPr lang="en-US" sz="1200" kern="1200" dirty="0"/>
            <a:t>Arrival location or city (char).</a:t>
          </a:r>
        </a:p>
      </dsp:txBody>
      <dsp:txXfrm>
        <a:off x="1829715" y="1044076"/>
        <a:ext cx="1488132" cy="892879"/>
      </dsp:txXfrm>
    </dsp:sp>
    <dsp:sp modelId="{2E19FAF3-0906-49F3-9725-D802AAF2DD53}">
      <dsp:nvSpPr>
        <dsp:cNvPr id="0" name=""/>
        <dsp:cNvSpPr/>
      </dsp:nvSpPr>
      <dsp:spPr>
        <a:xfrm>
          <a:off x="3466660" y="1044076"/>
          <a:ext cx="1488132" cy="892879"/>
        </a:xfrm>
        <a:prstGeom prst="rect">
          <a:avLst/>
        </a:prstGeom>
        <a:gradFill rotWithShape="0">
          <a:gsLst>
            <a:gs pos="0">
              <a:schemeClr val="accent5">
                <a:hueOff val="0"/>
                <a:satOff val="0"/>
                <a:lumOff val="0"/>
                <a:alphaOff val="0"/>
                <a:shade val="85000"/>
                <a:satMod val="130000"/>
              </a:schemeClr>
            </a:gs>
            <a:gs pos="34000">
              <a:schemeClr val="accent5">
                <a:hueOff val="0"/>
                <a:satOff val="0"/>
                <a:lumOff val="0"/>
                <a:alphaOff val="0"/>
                <a:shade val="87000"/>
                <a:satMod val="125000"/>
              </a:schemeClr>
            </a:gs>
            <a:gs pos="70000">
              <a:schemeClr val="accent5">
                <a:hueOff val="0"/>
                <a:satOff val="0"/>
                <a:lumOff val="0"/>
                <a:alphaOff val="0"/>
                <a:tint val="100000"/>
                <a:shade val="90000"/>
                <a:satMod val="130000"/>
              </a:schemeClr>
            </a:gs>
            <a:gs pos="100000">
              <a:schemeClr val="accent5">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Departure_date</a:t>
          </a:r>
          <a:r>
            <a:rPr lang="en-US" sz="1200" kern="1200" dirty="0"/>
            <a:t> – </a:t>
          </a:r>
        </a:p>
        <a:p>
          <a:pPr marL="0" lvl="0" indent="0" algn="ctr" defTabSz="533400">
            <a:lnSpc>
              <a:spcPct val="90000"/>
            </a:lnSpc>
            <a:spcBef>
              <a:spcPct val="0"/>
            </a:spcBef>
            <a:spcAft>
              <a:spcPct val="35000"/>
            </a:spcAft>
            <a:buNone/>
          </a:pPr>
          <a:r>
            <a:rPr lang="en-US" sz="1200" kern="1200" dirty="0"/>
            <a:t>Date of departure (date).</a:t>
          </a:r>
        </a:p>
      </dsp:txBody>
      <dsp:txXfrm>
        <a:off x="3466660" y="1044076"/>
        <a:ext cx="1488132" cy="892879"/>
      </dsp:txXfrm>
    </dsp:sp>
    <dsp:sp modelId="{36B14319-5363-4319-9453-3E6FE2BDF935}">
      <dsp:nvSpPr>
        <dsp:cNvPr id="0" name=""/>
        <dsp:cNvSpPr/>
      </dsp:nvSpPr>
      <dsp:spPr>
        <a:xfrm>
          <a:off x="5103606" y="1044076"/>
          <a:ext cx="1488132" cy="892879"/>
        </a:xfrm>
        <a:prstGeom prst="rect">
          <a:avLst/>
        </a:prstGeom>
        <a:gradFill rotWithShape="0">
          <a:gsLst>
            <a:gs pos="0">
              <a:schemeClr val="accent6">
                <a:hueOff val="0"/>
                <a:satOff val="0"/>
                <a:lumOff val="0"/>
                <a:alphaOff val="0"/>
                <a:shade val="85000"/>
                <a:satMod val="130000"/>
              </a:schemeClr>
            </a:gs>
            <a:gs pos="34000">
              <a:schemeClr val="accent6">
                <a:hueOff val="0"/>
                <a:satOff val="0"/>
                <a:lumOff val="0"/>
                <a:alphaOff val="0"/>
                <a:shade val="87000"/>
                <a:satMod val="125000"/>
              </a:schemeClr>
            </a:gs>
            <a:gs pos="70000">
              <a:schemeClr val="accent6">
                <a:hueOff val="0"/>
                <a:satOff val="0"/>
                <a:lumOff val="0"/>
                <a:alphaOff val="0"/>
                <a:tint val="100000"/>
                <a:shade val="90000"/>
                <a:satMod val="130000"/>
              </a:schemeClr>
            </a:gs>
            <a:gs pos="100000">
              <a:schemeClr val="accent6">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Arrival_date</a:t>
          </a:r>
          <a:r>
            <a:rPr lang="en-US" sz="1200" kern="1200" dirty="0"/>
            <a:t> – </a:t>
          </a:r>
        </a:p>
        <a:p>
          <a:pPr marL="0" lvl="0" indent="0" algn="ctr" defTabSz="533400">
            <a:lnSpc>
              <a:spcPct val="90000"/>
            </a:lnSpc>
            <a:spcBef>
              <a:spcPct val="0"/>
            </a:spcBef>
            <a:spcAft>
              <a:spcPct val="35000"/>
            </a:spcAft>
            <a:buNone/>
          </a:pPr>
          <a:r>
            <a:rPr lang="en-US" sz="1200" kern="1200" dirty="0"/>
            <a:t>Date of arrival (date).</a:t>
          </a:r>
        </a:p>
      </dsp:txBody>
      <dsp:txXfrm>
        <a:off x="5103606" y="1044076"/>
        <a:ext cx="1488132" cy="892879"/>
      </dsp:txXfrm>
    </dsp:sp>
    <dsp:sp modelId="{1BB05199-B624-4CAF-A988-79FB7355A7B5}">
      <dsp:nvSpPr>
        <dsp:cNvPr id="0" name=""/>
        <dsp:cNvSpPr/>
      </dsp:nvSpPr>
      <dsp:spPr>
        <a:xfrm>
          <a:off x="6740552" y="1044076"/>
          <a:ext cx="1488132" cy="892879"/>
        </a:xfrm>
        <a:prstGeom prst="rect">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Departure_time</a:t>
          </a:r>
          <a:r>
            <a:rPr lang="en-US" sz="1200" kern="1200" dirty="0"/>
            <a:t> – </a:t>
          </a:r>
        </a:p>
        <a:p>
          <a:pPr marL="0" lvl="0" indent="0" algn="ctr" defTabSz="533400">
            <a:lnSpc>
              <a:spcPct val="90000"/>
            </a:lnSpc>
            <a:spcBef>
              <a:spcPct val="0"/>
            </a:spcBef>
            <a:spcAft>
              <a:spcPct val="35000"/>
            </a:spcAft>
            <a:buNone/>
          </a:pPr>
          <a:r>
            <a:rPr lang="en-US" sz="1200" kern="1200" dirty="0"/>
            <a:t>Time of departure (time).</a:t>
          </a:r>
        </a:p>
      </dsp:txBody>
      <dsp:txXfrm>
        <a:off x="6740552" y="1044076"/>
        <a:ext cx="1488132" cy="892879"/>
      </dsp:txXfrm>
    </dsp:sp>
    <dsp:sp modelId="{853C8174-7D32-409A-BBC2-E8CCCE544C63}">
      <dsp:nvSpPr>
        <dsp:cNvPr id="0" name=""/>
        <dsp:cNvSpPr/>
      </dsp:nvSpPr>
      <dsp:spPr>
        <a:xfrm>
          <a:off x="8377497" y="1044076"/>
          <a:ext cx="1488132" cy="892879"/>
        </a:xfrm>
        <a:prstGeom prst="rect">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Arrival_time</a:t>
          </a:r>
          <a:r>
            <a:rPr lang="en-US" sz="1200" kern="1200" dirty="0"/>
            <a:t> – </a:t>
          </a:r>
        </a:p>
        <a:p>
          <a:pPr marL="0" lvl="0" indent="0" algn="ctr" defTabSz="533400">
            <a:lnSpc>
              <a:spcPct val="90000"/>
            </a:lnSpc>
            <a:spcBef>
              <a:spcPct val="0"/>
            </a:spcBef>
            <a:spcAft>
              <a:spcPct val="35000"/>
            </a:spcAft>
            <a:buNone/>
          </a:pPr>
          <a:r>
            <a:rPr lang="en-US" sz="1200" kern="1200" dirty="0"/>
            <a:t>Time of arrival (time).</a:t>
          </a:r>
        </a:p>
      </dsp:txBody>
      <dsp:txXfrm>
        <a:off x="8377497" y="1044076"/>
        <a:ext cx="1488132" cy="892879"/>
      </dsp:txXfrm>
    </dsp:sp>
    <dsp:sp modelId="{A73E6523-BB34-49D6-BDB3-60C439B02DDE}">
      <dsp:nvSpPr>
        <dsp:cNvPr id="0" name=""/>
        <dsp:cNvSpPr/>
      </dsp:nvSpPr>
      <dsp:spPr>
        <a:xfrm>
          <a:off x="192769" y="2085769"/>
          <a:ext cx="1488132" cy="892879"/>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Class – </a:t>
          </a:r>
        </a:p>
        <a:p>
          <a:pPr marL="0" lvl="0" indent="0" algn="ctr" defTabSz="533400">
            <a:lnSpc>
              <a:spcPct val="90000"/>
            </a:lnSpc>
            <a:spcBef>
              <a:spcPct val="0"/>
            </a:spcBef>
            <a:spcAft>
              <a:spcPct val="35000"/>
            </a:spcAft>
            <a:buNone/>
          </a:pPr>
          <a:r>
            <a:rPr lang="en-US" sz="1200" kern="1200" dirty="0"/>
            <a:t>Flight class or category (char).</a:t>
          </a:r>
        </a:p>
      </dsp:txBody>
      <dsp:txXfrm>
        <a:off x="192769" y="2085769"/>
        <a:ext cx="1488132" cy="892879"/>
      </dsp:txXfrm>
    </dsp:sp>
    <dsp:sp modelId="{7E342A68-6301-4E2F-91F2-1A36B1D559B9}">
      <dsp:nvSpPr>
        <dsp:cNvPr id="0" name=""/>
        <dsp:cNvSpPr/>
      </dsp:nvSpPr>
      <dsp:spPr>
        <a:xfrm>
          <a:off x="1829715" y="2085769"/>
          <a:ext cx="1488132" cy="892879"/>
        </a:xfrm>
        <a:prstGeom prst="rect">
          <a:avLst/>
        </a:prstGeom>
        <a:gradFill rotWithShape="0">
          <a:gsLst>
            <a:gs pos="0">
              <a:schemeClr val="accent5">
                <a:hueOff val="0"/>
                <a:satOff val="0"/>
                <a:lumOff val="0"/>
                <a:alphaOff val="0"/>
                <a:shade val="85000"/>
                <a:satMod val="130000"/>
              </a:schemeClr>
            </a:gs>
            <a:gs pos="34000">
              <a:schemeClr val="accent5">
                <a:hueOff val="0"/>
                <a:satOff val="0"/>
                <a:lumOff val="0"/>
                <a:alphaOff val="0"/>
                <a:shade val="87000"/>
                <a:satMod val="125000"/>
              </a:schemeClr>
            </a:gs>
            <a:gs pos="70000">
              <a:schemeClr val="accent5">
                <a:hueOff val="0"/>
                <a:satOff val="0"/>
                <a:lumOff val="0"/>
                <a:alphaOff val="0"/>
                <a:tint val="100000"/>
                <a:shade val="90000"/>
                <a:satMod val="130000"/>
              </a:schemeClr>
            </a:gs>
            <a:gs pos="100000">
              <a:schemeClr val="accent5">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Flight_no</a:t>
          </a:r>
          <a:r>
            <a:rPr lang="en-US" sz="1200" kern="1200" dirty="0"/>
            <a:t> – </a:t>
          </a:r>
        </a:p>
        <a:p>
          <a:pPr marL="0" lvl="0" indent="0" algn="ctr" defTabSz="533400">
            <a:lnSpc>
              <a:spcPct val="90000"/>
            </a:lnSpc>
            <a:spcBef>
              <a:spcPct val="0"/>
            </a:spcBef>
            <a:spcAft>
              <a:spcPct val="35000"/>
            </a:spcAft>
            <a:buNone/>
          </a:pPr>
          <a:r>
            <a:rPr lang="en-US" sz="1200" kern="1200" dirty="0"/>
            <a:t>Flight number (int).</a:t>
          </a:r>
        </a:p>
      </dsp:txBody>
      <dsp:txXfrm>
        <a:off x="1829715" y="2085769"/>
        <a:ext cx="1488132" cy="892879"/>
      </dsp:txXfrm>
    </dsp:sp>
    <dsp:sp modelId="{62566BBE-A8C0-4AE7-A305-D7AFD417AA20}">
      <dsp:nvSpPr>
        <dsp:cNvPr id="0" name=""/>
        <dsp:cNvSpPr/>
      </dsp:nvSpPr>
      <dsp:spPr>
        <a:xfrm>
          <a:off x="3466660" y="2085769"/>
          <a:ext cx="1488132" cy="892879"/>
        </a:xfrm>
        <a:prstGeom prst="rect">
          <a:avLst/>
        </a:prstGeom>
        <a:gradFill rotWithShape="0">
          <a:gsLst>
            <a:gs pos="0">
              <a:schemeClr val="accent6">
                <a:hueOff val="0"/>
                <a:satOff val="0"/>
                <a:lumOff val="0"/>
                <a:alphaOff val="0"/>
                <a:shade val="85000"/>
                <a:satMod val="130000"/>
              </a:schemeClr>
            </a:gs>
            <a:gs pos="34000">
              <a:schemeClr val="accent6">
                <a:hueOff val="0"/>
                <a:satOff val="0"/>
                <a:lumOff val="0"/>
                <a:alphaOff val="0"/>
                <a:shade val="87000"/>
                <a:satMod val="125000"/>
              </a:schemeClr>
            </a:gs>
            <a:gs pos="70000">
              <a:schemeClr val="accent6">
                <a:hueOff val="0"/>
                <a:satOff val="0"/>
                <a:lumOff val="0"/>
                <a:alphaOff val="0"/>
                <a:tint val="100000"/>
                <a:shade val="90000"/>
                <a:satMod val="130000"/>
              </a:schemeClr>
            </a:gs>
            <a:gs pos="100000">
              <a:schemeClr val="accent6">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Fare – </a:t>
          </a:r>
        </a:p>
        <a:p>
          <a:pPr marL="0" lvl="0" indent="0" algn="ctr" defTabSz="533400">
            <a:lnSpc>
              <a:spcPct val="90000"/>
            </a:lnSpc>
            <a:spcBef>
              <a:spcPct val="0"/>
            </a:spcBef>
            <a:spcAft>
              <a:spcPct val="35000"/>
            </a:spcAft>
            <a:buNone/>
          </a:pPr>
          <a:r>
            <a:rPr lang="en-US" sz="1200" kern="1200" dirty="0"/>
            <a:t>Fare for the flight (int).</a:t>
          </a:r>
        </a:p>
      </dsp:txBody>
      <dsp:txXfrm>
        <a:off x="3466660" y="2085769"/>
        <a:ext cx="1488132" cy="892879"/>
      </dsp:txXfrm>
    </dsp:sp>
    <dsp:sp modelId="{32032DA0-3800-4686-B68B-669CB3C2BD7E}">
      <dsp:nvSpPr>
        <dsp:cNvPr id="0" name=""/>
        <dsp:cNvSpPr/>
      </dsp:nvSpPr>
      <dsp:spPr>
        <a:xfrm>
          <a:off x="5103606" y="2085769"/>
          <a:ext cx="1488132" cy="892879"/>
        </a:xfrm>
        <a:prstGeom prst="rect">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Checkin_luggage</a:t>
          </a:r>
          <a:r>
            <a:rPr lang="en-US" sz="1200" kern="1200" dirty="0"/>
            <a:t> –</a:t>
          </a:r>
        </a:p>
        <a:p>
          <a:pPr marL="0" lvl="0" indent="0" algn="ctr" defTabSz="533400">
            <a:lnSpc>
              <a:spcPct val="90000"/>
            </a:lnSpc>
            <a:spcBef>
              <a:spcPct val="0"/>
            </a:spcBef>
            <a:spcAft>
              <a:spcPct val="35000"/>
            </a:spcAft>
            <a:buNone/>
          </a:pPr>
          <a:r>
            <a:rPr lang="en-US" sz="1200" kern="1200" dirty="0"/>
            <a:t>Luggage allowance for check-in (char).</a:t>
          </a:r>
        </a:p>
      </dsp:txBody>
      <dsp:txXfrm>
        <a:off x="5103606" y="2085769"/>
        <a:ext cx="1488132" cy="892879"/>
      </dsp:txXfrm>
    </dsp:sp>
    <dsp:sp modelId="{C272C816-D676-490D-927F-6BC8C8D9EDDE}">
      <dsp:nvSpPr>
        <dsp:cNvPr id="0" name=""/>
        <dsp:cNvSpPr/>
      </dsp:nvSpPr>
      <dsp:spPr>
        <a:xfrm>
          <a:off x="6740552" y="2085769"/>
          <a:ext cx="1488132" cy="892879"/>
        </a:xfrm>
        <a:prstGeom prst="rect">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Cabin_luggage</a:t>
          </a:r>
          <a:r>
            <a:rPr lang="en-US" sz="1200" kern="1200" dirty="0"/>
            <a:t> – </a:t>
          </a:r>
        </a:p>
        <a:p>
          <a:pPr marL="0" lvl="0" indent="0" algn="ctr" defTabSz="533400">
            <a:lnSpc>
              <a:spcPct val="90000"/>
            </a:lnSpc>
            <a:spcBef>
              <a:spcPct val="0"/>
            </a:spcBef>
            <a:spcAft>
              <a:spcPct val="35000"/>
            </a:spcAft>
            <a:buNone/>
          </a:pPr>
          <a:r>
            <a:rPr lang="en-US" sz="1200" kern="1200" dirty="0"/>
            <a:t>Cabin luggage allowance (char).</a:t>
          </a:r>
        </a:p>
      </dsp:txBody>
      <dsp:txXfrm>
        <a:off x="6740552" y="2085769"/>
        <a:ext cx="1488132" cy="892879"/>
      </dsp:txXfrm>
    </dsp:sp>
    <dsp:sp modelId="{4847339F-F8EB-4D1B-A63E-BC1160E366BE}">
      <dsp:nvSpPr>
        <dsp:cNvPr id="0" name=""/>
        <dsp:cNvSpPr/>
      </dsp:nvSpPr>
      <dsp:spPr>
        <a:xfrm>
          <a:off x="8377497" y="2085769"/>
          <a:ext cx="1488132" cy="892879"/>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Plane_model</a:t>
          </a:r>
          <a:r>
            <a:rPr lang="en-US" sz="1200" kern="1200" dirty="0"/>
            <a:t> –</a:t>
          </a:r>
        </a:p>
        <a:p>
          <a:pPr marL="0" lvl="0" indent="0" algn="ctr" defTabSz="533400">
            <a:lnSpc>
              <a:spcPct val="90000"/>
            </a:lnSpc>
            <a:spcBef>
              <a:spcPct val="0"/>
            </a:spcBef>
            <a:spcAft>
              <a:spcPct val="35000"/>
            </a:spcAft>
            <a:buNone/>
          </a:pPr>
          <a:r>
            <a:rPr lang="en-US" sz="1200" kern="1200" dirty="0"/>
            <a:t> Model of the plane (int).</a:t>
          </a:r>
        </a:p>
      </dsp:txBody>
      <dsp:txXfrm>
        <a:off x="8377497" y="2085769"/>
        <a:ext cx="1488132" cy="892879"/>
      </dsp:txXfrm>
    </dsp:sp>
    <dsp:sp modelId="{9C156C62-E335-452B-978A-CDEBEC5F2450}">
      <dsp:nvSpPr>
        <dsp:cNvPr id="0" name=""/>
        <dsp:cNvSpPr/>
      </dsp:nvSpPr>
      <dsp:spPr>
        <a:xfrm>
          <a:off x="3466660" y="3127461"/>
          <a:ext cx="1488132" cy="892879"/>
        </a:xfrm>
        <a:prstGeom prst="rect">
          <a:avLst/>
        </a:prstGeom>
        <a:gradFill rotWithShape="0">
          <a:gsLst>
            <a:gs pos="0">
              <a:schemeClr val="accent5">
                <a:hueOff val="0"/>
                <a:satOff val="0"/>
                <a:lumOff val="0"/>
                <a:alphaOff val="0"/>
                <a:shade val="85000"/>
                <a:satMod val="130000"/>
              </a:schemeClr>
            </a:gs>
            <a:gs pos="34000">
              <a:schemeClr val="accent5">
                <a:hueOff val="0"/>
                <a:satOff val="0"/>
                <a:lumOff val="0"/>
                <a:alphaOff val="0"/>
                <a:shade val="87000"/>
                <a:satMod val="125000"/>
              </a:schemeClr>
            </a:gs>
            <a:gs pos="70000">
              <a:schemeClr val="accent5">
                <a:hueOff val="0"/>
                <a:satOff val="0"/>
                <a:lumOff val="0"/>
                <a:alphaOff val="0"/>
                <a:tint val="100000"/>
                <a:shade val="90000"/>
                <a:satMod val="130000"/>
              </a:schemeClr>
            </a:gs>
            <a:gs pos="100000">
              <a:schemeClr val="accent5">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Capacity – </a:t>
          </a:r>
        </a:p>
        <a:p>
          <a:pPr marL="0" lvl="0" indent="0" algn="ctr" defTabSz="533400">
            <a:lnSpc>
              <a:spcPct val="90000"/>
            </a:lnSpc>
            <a:spcBef>
              <a:spcPct val="0"/>
            </a:spcBef>
            <a:spcAft>
              <a:spcPct val="35000"/>
            </a:spcAft>
            <a:buNone/>
          </a:pPr>
          <a:r>
            <a:rPr lang="en-US" sz="1200" kern="1200" dirty="0"/>
            <a:t>Maximum capacity of the plane (int).</a:t>
          </a:r>
        </a:p>
      </dsp:txBody>
      <dsp:txXfrm>
        <a:off x="3466660" y="3127461"/>
        <a:ext cx="1488132" cy="892879"/>
      </dsp:txXfrm>
    </dsp:sp>
    <dsp:sp modelId="{F61DC38C-3844-47E0-9196-7668FE354D44}">
      <dsp:nvSpPr>
        <dsp:cNvPr id="0" name=""/>
        <dsp:cNvSpPr/>
      </dsp:nvSpPr>
      <dsp:spPr>
        <a:xfrm>
          <a:off x="5103606" y="3127461"/>
          <a:ext cx="1488132" cy="892879"/>
        </a:xfrm>
        <a:prstGeom prst="rect">
          <a:avLst/>
        </a:prstGeom>
        <a:gradFill rotWithShape="0">
          <a:gsLst>
            <a:gs pos="0">
              <a:schemeClr val="accent6">
                <a:hueOff val="0"/>
                <a:satOff val="0"/>
                <a:lumOff val="0"/>
                <a:alphaOff val="0"/>
                <a:shade val="85000"/>
                <a:satMod val="130000"/>
              </a:schemeClr>
            </a:gs>
            <a:gs pos="34000">
              <a:schemeClr val="accent6">
                <a:hueOff val="0"/>
                <a:satOff val="0"/>
                <a:lumOff val="0"/>
                <a:alphaOff val="0"/>
                <a:shade val="87000"/>
                <a:satMod val="125000"/>
              </a:schemeClr>
            </a:gs>
            <a:gs pos="70000">
              <a:schemeClr val="accent6">
                <a:hueOff val="0"/>
                <a:satOff val="0"/>
                <a:lumOff val="0"/>
                <a:alphaOff val="0"/>
                <a:tint val="100000"/>
                <a:shade val="90000"/>
                <a:satMod val="130000"/>
              </a:schemeClr>
            </a:gs>
            <a:gs pos="100000">
              <a:schemeClr val="accent6">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Plane_registration_no</a:t>
          </a:r>
          <a:r>
            <a:rPr lang="en-US" sz="1200" kern="1200" dirty="0"/>
            <a:t> –</a:t>
          </a:r>
        </a:p>
        <a:p>
          <a:pPr marL="0" lvl="0" indent="0" algn="ctr" defTabSz="533400">
            <a:lnSpc>
              <a:spcPct val="90000"/>
            </a:lnSpc>
            <a:spcBef>
              <a:spcPct val="0"/>
            </a:spcBef>
            <a:spcAft>
              <a:spcPct val="35000"/>
            </a:spcAft>
            <a:buNone/>
          </a:pPr>
          <a:r>
            <a:rPr lang="en-US" sz="1200" kern="1200" dirty="0"/>
            <a:t>Registration number of the plane (varchar)</a:t>
          </a:r>
        </a:p>
      </dsp:txBody>
      <dsp:txXfrm>
        <a:off x="5103606" y="3127461"/>
        <a:ext cx="1488132" cy="89287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2697B8-B2E9-4F43-B398-56307DE24D87}" type="datetimeFigureOut">
              <a:rPr lang="en-IN" smtClean="0"/>
              <a:t>06-10-2023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87C519-1DCC-4C27-A97B-F4AC982A7DF1}" type="slidenum">
              <a:rPr lang="en-IN" smtClean="0"/>
              <a:t>‹#›</a:t>
            </a:fld>
            <a:endParaRPr lang="en-IN"/>
          </a:p>
        </p:txBody>
      </p:sp>
    </p:spTree>
    <p:extLst>
      <p:ext uri="{BB962C8B-B14F-4D97-AF65-F5344CB8AC3E}">
        <p14:creationId xmlns:p14="http://schemas.microsoft.com/office/powerpoint/2010/main" val="365500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3311C42-98AB-437E-BCA6-C40D2B473379}" type="datetime1">
              <a:rPr lang="en-US" smtClean="0"/>
              <a:t>10/6/2023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539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042B5C-695D-481F-AAE6-6B68D17DA142}" type="datetime1">
              <a:rPr lang="en-US" smtClean="0"/>
              <a:t>10/6/2023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3221212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45D0D3-0234-4BCA-BFFE-C6258D0DB517}" type="datetime1">
              <a:rPr lang="en-US" smtClean="0"/>
              <a:t>10/6/2023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1711951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C7A2D1-4400-4985-8C40-203ECFDDE122}" type="datetime1">
              <a:rPr lang="en-US" smtClean="0"/>
              <a:t>10/6/2023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58826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B979B8-81DF-4D9B-8008-8AF4DC1DBCBD}" type="datetime1">
              <a:rPr lang="en-US" smtClean="0"/>
              <a:t>10/6/2023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86042B-6341-4E38-A80C-926D3BB8AAC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3913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6B939D8-8C94-47D2-B272-B2F1A925A707}" type="datetime1">
              <a:rPr lang="en-US" smtClean="0"/>
              <a:t>10/6/2023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35987022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C7EBD7-CA99-4DC8-A90F-513C333E8234}" type="datetime1">
              <a:rPr lang="en-US" smtClean="0"/>
              <a:t>10/6/2023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2524338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3A341D2-87A6-464A-8C92-92224CEC37AD}" type="datetime1">
              <a:rPr lang="en-US" smtClean="0"/>
              <a:t>10/6/2023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4205288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81127EB-6DB6-4BF1-8C5C-92E27EA6B13A}" type="datetime1">
              <a:rPr lang="en-US" smtClean="0"/>
              <a:t>10/6/2023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14222414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5F5F0E2-9CDB-4793-ADB0-96A2232795F5}" type="datetime1">
              <a:rPr lang="en-US" smtClean="0"/>
              <a:t>10/6/2023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586042B-6341-4E38-A80C-926D3BB8AAC9}" type="slidenum">
              <a:rPr lang="en-US" smtClean="0"/>
              <a:t>‹#›</a:t>
            </a:fld>
            <a:endParaRPr lang="en-US"/>
          </a:p>
        </p:txBody>
      </p:sp>
    </p:spTree>
    <p:extLst>
      <p:ext uri="{BB962C8B-B14F-4D97-AF65-F5344CB8AC3E}">
        <p14:creationId xmlns:p14="http://schemas.microsoft.com/office/powerpoint/2010/main" val="1877939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92BAB75-1F57-4F4F-983C-AE2D23C92626}" type="datetime1">
              <a:rPr lang="en-US" smtClean="0"/>
              <a:t>10/6/2023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86042B-6341-4E38-A80C-926D3BB8AAC9}" type="slidenum">
              <a:rPr lang="en-US" smtClean="0"/>
              <a:t>‹#›</a:t>
            </a:fld>
            <a:endParaRPr lang="en-US"/>
          </a:p>
        </p:txBody>
      </p:sp>
    </p:spTree>
    <p:extLst>
      <p:ext uri="{BB962C8B-B14F-4D97-AF65-F5344CB8AC3E}">
        <p14:creationId xmlns:p14="http://schemas.microsoft.com/office/powerpoint/2010/main" val="40301948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A3EB4DB-E65C-40BB-BB7F-06618B9D326F}" type="datetime1">
              <a:rPr lang="en-US" smtClean="0"/>
              <a:t>10/6/2023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586042B-6341-4E38-A80C-926D3BB8AAC9}"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7906159"/>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Video 3" descr="View from plane wing">
            <a:extLst>
              <a:ext uri="{FF2B5EF4-FFF2-40B4-BE49-F238E27FC236}">
                <a16:creationId xmlns:a16="http://schemas.microsoft.com/office/drawing/2014/main" id="{F74A36DC-7491-D932-D072-C5EC3834ECF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r="-1" b="258"/>
          <a:stretch/>
        </p:blipFill>
        <p:spPr>
          <a:xfrm>
            <a:off x="20" y="34514"/>
            <a:ext cx="12188932" cy="6857990"/>
          </a:xfrm>
          <a:prstGeom prst="rect">
            <a:avLst/>
          </a:prstGeom>
        </p:spPr>
      </p:pic>
      <p:sp>
        <p:nvSpPr>
          <p:cNvPr id="2" name="Title 1">
            <a:extLst>
              <a:ext uri="{FF2B5EF4-FFF2-40B4-BE49-F238E27FC236}">
                <a16:creationId xmlns:a16="http://schemas.microsoft.com/office/drawing/2014/main" id="{A9A53506-D83A-B12C-E11D-15E907539EDF}"/>
              </a:ext>
            </a:extLst>
          </p:cNvPr>
          <p:cNvSpPr>
            <a:spLocks noGrp="1"/>
          </p:cNvSpPr>
          <p:nvPr>
            <p:ph type="ctrTitle"/>
          </p:nvPr>
        </p:nvSpPr>
        <p:spPr>
          <a:xfrm>
            <a:off x="4794742" y="663960"/>
            <a:ext cx="5502555" cy="3594112"/>
          </a:xfrm>
        </p:spPr>
        <p:txBody>
          <a:bodyPr anchor="t">
            <a:normAutofit fontScale="90000"/>
          </a:bodyPr>
          <a:lstStyle/>
          <a:p>
            <a:pPr algn="r"/>
            <a:r>
              <a:rPr lang="en-IN" dirty="0">
                <a:solidFill>
                  <a:srgbClr val="002060"/>
                </a:solidFill>
                <a:latin typeface="+mn-lt"/>
              </a:rPr>
              <a:t>Flight Customer Management System</a:t>
            </a:r>
          </a:p>
        </p:txBody>
      </p:sp>
      <p:sp>
        <p:nvSpPr>
          <p:cNvPr id="3" name="Subtitle 2">
            <a:extLst>
              <a:ext uri="{FF2B5EF4-FFF2-40B4-BE49-F238E27FC236}">
                <a16:creationId xmlns:a16="http://schemas.microsoft.com/office/drawing/2014/main" id="{C5DB0DB8-650C-C64B-B156-E6112784F7CA}"/>
              </a:ext>
            </a:extLst>
          </p:cNvPr>
          <p:cNvSpPr>
            <a:spLocks noGrp="1"/>
          </p:cNvSpPr>
          <p:nvPr>
            <p:ph type="subTitle" idx="1"/>
          </p:nvPr>
        </p:nvSpPr>
        <p:spPr>
          <a:xfrm>
            <a:off x="483084" y="5205047"/>
            <a:ext cx="9814214" cy="911077"/>
          </a:xfrm>
        </p:spPr>
        <p:txBody>
          <a:bodyPr anchor="ctr">
            <a:normAutofit fontScale="77500" lnSpcReduction="20000"/>
          </a:bodyPr>
          <a:lstStyle/>
          <a:p>
            <a:pPr algn="ctr"/>
            <a:r>
              <a:rPr lang="en-IN" dirty="0">
                <a:solidFill>
                  <a:srgbClr val="002060"/>
                </a:solidFill>
              </a:rPr>
              <a:t>Meetul Agrawal	Anurag Saxena 	Jinal Patel</a:t>
            </a:r>
          </a:p>
          <a:p>
            <a:pPr algn="ctr"/>
            <a:r>
              <a:rPr lang="en-IN" dirty="0">
                <a:solidFill>
                  <a:srgbClr val="002060"/>
                </a:solidFill>
              </a:rPr>
              <a:t>	Manish Sharma 	Sakshi Thekdi		Chirag Malhotra		</a:t>
            </a:r>
          </a:p>
          <a:p>
            <a:pPr algn="r"/>
            <a:endParaRPr lang="en-IN" dirty="0">
              <a:solidFill>
                <a:srgbClr val="002060"/>
              </a:solidFill>
            </a:endParaRPr>
          </a:p>
        </p:txBody>
      </p:sp>
      <p:sp>
        <p:nvSpPr>
          <p:cNvPr id="5" name="TextBox 4">
            <a:extLst>
              <a:ext uri="{FF2B5EF4-FFF2-40B4-BE49-F238E27FC236}">
                <a16:creationId xmlns:a16="http://schemas.microsoft.com/office/drawing/2014/main" id="{42E0632E-B4D1-4BBA-F7E2-153786AC2201}"/>
              </a:ext>
            </a:extLst>
          </p:cNvPr>
          <p:cNvSpPr txBox="1"/>
          <p:nvPr/>
        </p:nvSpPr>
        <p:spPr>
          <a:xfrm>
            <a:off x="0" y="95545"/>
            <a:ext cx="3303917" cy="830997"/>
          </a:xfrm>
          <a:prstGeom prst="rect">
            <a:avLst/>
          </a:prstGeom>
          <a:noFill/>
        </p:spPr>
        <p:txBody>
          <a:bodyPr wrap="square" rtlCol="0">
            <a:spAutoFit/>
          </a:bodyPr>
          <a:lstStyle/>
          <a:p>
            <a:r>
              <a:rPr lang="en-US" sz="2400" b="1" dirty="0">
                <a:solidFill>
                  <a:schemeClr val="bg2">
                    <a:lumMod val="75000"/>
                  </a:schemeClr>
                </a:solidFill>
                <a:latin typeface="+mj-lt"/>
              </a:rPr>
              <a:t>Group No. 2</a:t>
            </a:r>
          </a:p>
          <a:p>
            <a:r>
              <a:rPr lang="en-IN" sz="2400" b="1" dirty="0">
                <a:solidFill>
                  <a:schemeClr val="bg2">
                    <a:lumMod val="75000"/>
                  </a:schemeClr>
                </a:solidFill>
                <a:latin typeface="+mj-lt"/>
              </a:rPr>
              <a:t>The Supa Strikers</a:t>
            </a:r>
          </a:p>
        </p:txBody>
      </p:sp>
    </p:spTree>
    <p:extLst>
      <p:ext uri="{BB962C8B-B14F-4D97-AF65-F5344CB8AC3E}">
        <p14:creationId xmlns:p14="http://schemas.microsoft.com/office/powerpoint/2010/main" val="253238654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D2546-15F8-495F-AFF9-5216D86FEBB4}"/>
              </a:ext>
            </a:extLst>
          </p:cNvPr>
          <p:cNvSpPr>
            <a:spLocks noGrp="1"/>
          </p:cNvSpPr>
          <p:nvPr>
            <p:ph type="title"/>
          </p:nvPr>
        </p:nvSpPr>
        <p:spPr/>
        <p:txBody>
          <a:bodyPr>
            <a:normAutofit/>
          </a:bodyPr>
          <a:lstStyle/>
          <a:p>
            <a:r>
              <a:rPr lang="en-IN" sz="4000" dirty="0">
                <a:effectLst/>
                <a:latin typeface="Calibri" panose="020F0502020204030204" pitchFamily="34" charset="0"/>
                <a:ea typeface="Calibri" panose="020F0502020204030204" pitchFamily="34" charset="0"/>
                <a:cs typeface="Times New Roman" panose="02020603050405020304" pitchFamily="18" charset="0"/>
              </a:rPr>
              <a:t>count percentage of male and female</a:t>
            </a:r>
            <a:endParaRPr lang="en-IN" sz="4000" dirty="0"/>
          </a:p>
        </p:txBody>
      </p:sp>
      <p:pic>
        <p:nvPicPr>
          <p:cNvPr id="4" name="Content Placeholder 3" descr="A screenshot of a computer&#10;&#10;Description automatically generated">
            <a:extLst>
              <a:ext uri="{FF2B5EF4-FFF2-40B4-BE49-F238E27FC236}">
                <a16:creationId xmlns:a16="http://schemas.microsoft.com/office/drawing/2014/main" id="{89BA542A-AF1D-17FC-832F-E494042C18F4}"/>
              </a:ext>
            </a:extLst>
          </p:cNvPr>
          <p:cNvPicPr>
            <a:picLocks noGrp="1" noChangeAspect="1"/>
          </p:cNvPicPr>
          <p:nvPr>
            <p:ph idx="1"/>
          </p:nvPr>
        </p:nvPicPr>
        <p:blipFill>
          <a:blip r:embed="rId2"/>
          <a:stretch>
            <a:fillRect/>
          </a:stretch>
        </p:blipFill>
        <p:spPr>
          <a:xfrm>
            <a:off x="1097280" y="2341573"/>
            <a:ext cx="5207268" cy="806491"/>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C7575618-87F8-F0F8-3D8A-5C909EB067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1560" y="3752277"/>
            <a:ext cx="3181350" cy="714375"/>
          </a:xfrm>
          <a:prstGeom prst="rect">
            <a:avLst/>
          </a:prstGeom>
        </p:spPr>
      </p:pic>
      <p:sp>
        <p:nvSpPr>
          <p:cNvPr id="3" name="Slide Number Placeholder 2">
            <a:extLst>
              <a:ext uri="{FF2B5EF4-FFF2-40B4-BE49-F238E27FC236}">
                <a16:creationId xmlns:a16="http://schemas.microsoft.com/office/drawing/2014/main" id="{BB0B352A-DFF6-2781-B915-1B13A338AF4C}"/>
              </a:ext>
            </a:extLst>
          </p:cNvPr>
          <p:cNvSpPr>
            <a:spLocks noGrp="1"/>
          </p:cNvSpPr>
          <p:nvPr>
            <p:ph type="sldNum" sz="quarter" idx="12"/>
          </p:nvPr>
        </p:nvSpPr>
        <p:spPr/>
        <p:txBody>
          <a:bodyPr/>
          <a:lstStyle/>
          <a:p>
            <a:fld id="{6586042B-6341-4E38-A80C-926D3BB8AAC9}" type="slidenum">
              <a:rPr lang="en-US" smtClean="0"/>
              <a:t>10</a:t>
            </a:fld>
            <a:endParaRPr lang="en-US"/>
          </a:p>
        </p:txBody>
      </p:sp>
    </p:spTree>
    <p:extLst>
      <p:ext uri="{BB962C8B-B14F-4D97-AF65-F5344CB8AC3E}">
        <p14:creationId xmlns:p14="http://schemas.microsoft.com/office/powerpoint/2010/main" val="3356193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79217-66CD-7479-F68D-C76C22CDBF34}"/>
              </a:ext>
            </a:extLst>
          </p:cNvPr>
          <p:cNvSpPr>
            <a:spLocks noGrp="1"/>
          </p:cNvSpPr>
          <p:nvPr>
            <p:ph type="title"/>
          </p:nvPr>
        </p:nvSpPr>
        <p:spPr/>
        <p:txBody>
          <a:bodyPr>
            <a:normAutofit/>
          </a:bodyPr>
          <a:lstStyle/>
          <a:p>
            <a:r>
              <a:rPr lang="en-IN" sz="4000" kern="100" dirty="0">
                <a:effectLst/>
                <a:latin typeface="Calibri" panose="020F0502020204030204" pitchFamily="34" charset="0"/>
                <a:ea typeface="Calibri" panose="020F0502020204030204" pitchFamily="34" charset="0"/>
                <a:cs typeface="Times New Roman" panose="02020603050405020304" pitchFamily="18" charset="0"/>
              </a:rPr>
              <a:t>Select the flight with the highest number of passengers traveling in 'economy' class</a:t>
            </a:r>
            <a:endParaRPr lang="en-IN" sz="4000" dirty="0"/>
          </a:p>
        </p:txBody>
      </p:sp>
      <p:pic>
        <p:nvPicPr>
          <p:cNvPr id="4" name="Content Placeholder 3">
            <a:extLst>
              <a:ext uri="{FF2B5EF4-FFF2-40B4-BE49-F238E27FC236}">
                <a16:creationId xmlns:a16="http://schemas.microsoft.com/office/drawing/2014/main" id="{B0C26023-7411-623C-DD12-BF5625A71A02}"/>
              </a:ext>
            </a:extLst>
          </p:cNvPr>
          <p:cNvPicPr>
            <a:picLocks noGrp="1" noChangeAspect="1"/>
          </p:cNvPicPr>
          <p:nvPr>
            <p:ph idx="1"/>
          </p:nvPr>
        </p:nvPicPr>
        <p:blipFill>
          <a:blip r:embed="rId2"/>
          <a:stretch>
            <a:fillRect/>
          </a:stretch>
        </p:blipFill>
        <p:spPr>
          <a:xfrm>
            <a:off x="1097280" y="2194956"/>
            <a:ext cx="5620039" cy="184159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22A95C1D-15C2-D965-1F2E-33F132C6818D}"/>
              </a:ext>
            </a:extLst>
          </p:cNvPr>
          <p:cNvPicPr>
            <a:picLocks noChangeAspect="1"/>
          </p:cNvPicPr>
          <p:nvPr/>
        </p:nvPicPr>
        <p:blipFill>
          <a:blip r:embed="rId3"/>
          <a:stretch>
            <a:fillRect/>
          </a:stretch>
        </p:blipFill>
        <p:spPr>
          <a:xfrm>
            <a:off x="1097280" y="4629929"/>
            <a:ext cx="4667250" cy="996950"/>
          </a:xfrm>
          <a:prstGeom prst="rect">
            <a:avLst/>
          </a:prstGeom>
        </p:spPr>
      </p:pic>
      <p:sp>
        <p:nvSpPr>
          <p:cNvPr id="3" name="Slide Number Placeholder 2">
            <a:extLst>
              <a:ext uri="{FF2B5EF4-FFF2-40B4-BE49-F238E27FC236}">
                <a16:creationId xmlns:a16="http://schemas.microsoft.com/office/drawing/2014/main" id="{269CDE37-96DF-465F-D315-B1C29F4C2BDD}"/>
              </a:ext>
            </a:extLst>
          </p:cNvPr>
          <p:cNvSpPr>
            <a:spLocks noGrp="1"/>
          </p:cNvSpPr>
          <p:nvPr>
            <p:ph type="sldNum" sz="quarter" idx="12"/>
          </p:nvPr>
        </p:nvSpPr>
        <p:spPr/>
        <p:txBody>
          <a:bodyPr/>
          <a:lstStyle/>
          <a:p>
            <a:fld id="{6586042B-6341-4E38-A80C-926D3BB8AAC9}" type="slidenum">
              <a:rPr lang="en-US" smtClean="0"/>
              <a:t>11</a:t>
            </a:fld>
            <a:endParaRPr lang="en-US"/>
          </a:p>
        </p:txBody>
      </p:sp>
    </p:spTree>
    <p:extLst>
      <p:ext uri="{BB962C8B-B14F-4D97-AF65-F5344CB8AC3E}">
        <p14:creationId xmlns:p14="http://schemas.microsoft.com/office/powerpoint/2010/main" val="137210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7716B-2A6B-B0CD-AC05-EA72736785D6}"/>
              </a:ext>
            </a:extLst>
          </p:cNvPr>
          <p:cNvSpPr>
            <a:spLocks noGrp="1"/>
          </p:cNvSpPr>
          <p:nvPr>
            <p:ph type="title"/>
          </p:nvPr>
        </p:nvSpPr>
        <p:spPr/>
        <p:txBody>
          <a:bodyPr>
            <a:normAutofit/>
          </a:bodyPr>
          <a:lstStyle/>
          <a:p>
            <a:r>
              <a:rPr lang="en-IN" sz="4000" kern="100" dirty="0">
                <a:effectLst/>
                <a:latin typeface="Calibri" panose="020F0502020204030204" pitchFamily="34" charset="0"/>
                <a:ea typeface="Calibri" panose="020F0502020204030204" pitchFamily="34" charset="0"/>
                <a:cs typeface="Shruti" panose="020B0502040204020203" pitchFamily="34" charset="0"/>
              </a:rPr>
              <a:t>Select the top 3 flights with the highest revenue (fare * capacity)</a:t>
            </a:r>
            <a:endParaRPr lang="en-IN" sz="4000" dirty="0"/>
          </a:p>
        </p:txBody>
      </p:sp>
      <p:pic>
        <p:nvPicPr>
          <p:cNvPr id="4" name="Content Placeholder 3">
            <a:extLst>
              <a:ext uri="{FF2B5EF4-FFF2-40B4-BE49-F238E27FC236}">
                <a16:creationId xmlns:a16="http://schemas.microsoft.com/office/drawing/2014/main" id="{85C2E74F-FA17-0A5A-E895-1FF32249E53C}"/>
              </a:ext>
            </a:extLst>
          </p:cNvPr>
          <p:cNvPicPr>
            <a:picLocks noGrp="1" noChangeAspect="1"/>
          </p:cNvPicPr>
          <p:nvPr>
            <p:ph idx="1"/>
          </p:nvPr>
        </p:nvPicPr>
        <p:blipFill>
          <a:blip r:embed="rId2"/>
          <a:stretch>
            <a:fillRect/>
          </a:stretch>
        </p:blipFill>
        <p:spPr>
          <a:xfrm>
            <a:off x="1097280" y="2122580"/>
            <a:ext cx="3400900" cy="2124371"/>
          </a:xfrm>
          <a:prstGeom prst="rect">
            <a:avLst/>
          </a:prstGeom>
        </p:spPr>
      </p:pic>
      <p:pic>
        <p:nvPicPr>
          <p:cNvPr id="5" name="Picture 4">
            <a:extLst>
              <a:ext uri="{FF2B5EF4-FFF2-40B4-BE49-F238E27FC236}">
                <a16:creationId xmlns:a16="http://schemas.microsoft.com/office/drawing/2014/main" id="{ED6A4685-8213-A796-CF8D-947EDCB6B846}"/>
              </a:ext>
            </a:extLst>
          </p:cNvPr>
          <p:cNvPicPr>
            <a:picLocks noChangeAspect="1"/>
          </p:cNvPicPr>
          <p:nvPr/>
        </p:nvPicPr>
        <p:blipFill>
          <a:blip r:embed="rId3"/>
          <a:stretch>
            <a:fillRect/>
          </a:stretch>
        </p:blipFill>
        <p:spPr>
          <a:xfrm>
            <a:off x="1097280" y="4353194"/>
            <a:ext cx="3562350" cy="1895475"/>
          </a:xfrm>
          <a:prstGeom prst="rect">
            <a:avLst/>
          </a:prstGeom>
        </p:spPr>
      </p:pic>
      <p:sp>
        <p:nvSpPr>
          <p:cNvPr id="3" name="Slide Number Placeholder 2">
            <a:extLst>
              <a:ext uri="{FF2B5EF4-FFF2-40B4-BE49-F238E27FC236}">
                <a16:creationId xmlns:a16="http://schemas.microsoft.com/office/drawing/2014/main" id="{5321FBBA-E732-F917-35D8-4DC7158B2690}"/>
              </a:ext>
            </a:extLst>
          </p:cNvPr>
          <p:cNvSpPr>
            <a:spLocks noGrp="1"/>
          </p:cNvSpPr>
          <p:nvPr>
            <p:ph type="sldNum" sz="quarter" idx="12"/>
          </p:nvPr>
        </p:nvSpPr>
        <p:spPr/>
        <p:txBody>
          <a:bodyPr/>
          <a:lstStyle/>
          <a:p>
            <a:fld id="{6586042B-6341-4E38-A80C-926D3BB8AAC9}" type="slidenum">
              <a:rPr lang="en-US" smtClean="0"/>
              <a:t>12</a:t>
            </a:fld>
            <a:endParaRPr lang="en-US"/>
          </a:p>
        </p:txBody>
      </p:sp>
    </p:spTree>
    <p:extLst>
      <p:ext uri="{BB962C8B-B14F-4D97-AF65-F5344CB8AC3E}">
        <p14:creationId xmlns:p14="http://schemas.microsoft.com/office/powerpoint/2010/main" val="4056540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5035E-6702-0D60-0B2C-77187FD8582E}"/>
              </a:ext>
            </a:extLst>
          </p:cNvPr>
          <p:cNvSpPr>
            <a:spLocks noGrp="1"/>
          </p:cNvSpPr>
          <p:nvPr>
            <p:ph type="title"/>
          </p:nvPr>
        </p:nvSpPr>
        <p:spPr/>
        <p:txBody>
          <a:bodyPr>
            <a:normAutofit/>
          </a:bodyPr>
          <a:lstStyle/>
          <a:p>
            <a:r>
              <a:rPr lang="en-IN" sz="4000" kern="100" dirty="0">
                <a:effectLst/>
                <a:latin typeface="Calibri" panose="020F0502020204030204" pitchFamily="34" charset="0"/>
                <a:ea typeface="Calibri" panose="020F0502020204030204" pitchFamily="34" charset="0"/>
                <a:cs typeface="Shruti" panose="020B0502040204020203" pitchFamily="34" charset="0"/>
              </a:rPr>
              <a:t>Select the flight with the highest plane capacity and its plane model</a:t>
            </a:r>
            <a:endParaRPr lang="en-IN" sz="4000" dirty="0"/>
          </a:p>
        </p:txBody>
      </p:sp>
      <p:sp>
        <p:nvSpPr>
          <p:cNvPr id="3" name="Content Placeholder 2">
            <a:extLst>
              <a:ext uri="{FF2B5EF4-FFF2-40B4-BE49-F238E27FC236}">
                <a16:creationId xmlns:a16="http://schemas.microsoft.com/office/drawing/2014/main" id="{0A16D163-22DB-E1E6-C3CD-C82BA3374B2F}"/>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675AF917-869B-199B-2412-5801A4E102FD}"/>
              </a:ext>
            </a:extLst>
          </p:cNvPr>
          <p:cNvPicPr>
            <a:picLocks noChangeAspect="1"/>
          </p:cNvPicPr>
          <p:nvPr/>
        </p:nvPicPr>
        <p:blipFill>
          <a:blip r:embed="rId2"/>
          <a:stretch>
            <a:fillRect/>
          </a:stretch>
        </p:blipFill>
        <p:spPr>
          <a:xfrm>
            <a:off x="1176158" y="1939526"/>
            <a:ext cx="3990975" cy="1266825"/>
          </a:xfrm>
          <a:prstGeom prst="rect">
            <a:avLst/>
          </a:prstGeom>
        </p:spPr>
      </p:pic>
      <p:pic>
        <p:nvPicPr>
          <p:cNvPr id="5" name="Picture 4">
            <a:extLst>
              <a:ext uri="{FF2B5EF4-FFF2-40B4-BE49-F238E27FC236}">
                <a16:creationId xmlns:a16="http://schemas.microsoft.com/office/drawing/2014/main" id="{0F693F92-F013-CD84-516B-6DF3B6C98830}"/>
              </a:ext>
            </a:extLst>
          </p:cNvPr>
          <p:cNvPicPr>
            <a:picLocks noChangeAspect="1"/>
          </p:cNvPicPr>
          <p:nvPr/>
        </p:nvPicPr>
        <p:blipFill>
          <a:blip r:embed="rId3"/>
          <a:stretch>
            <a:fillRect/>
          </a:stretch>
        </p:blipFill>
        <p:spPr>
          <a:xfrm>
            <a:off x="1176158" y="3368529"/>
            <a:ext cx="3781425" cy="1704975"/>
          </a:xfrm>
          <a:prstGeom prst="rect">
            <a:avLst/>
          </a:prstGeom>
        </p:spPr>
      </p:pic>
      <p:sp>
        <p:nvSpPr>
          <p:cNvPr id="6" name="Slide Number Placeholder 5">
            <a:extLst>
              <a:ext uri="{FF2B5EF4-FFF2-40B4-BE49-F238E27FC236}">
                <a16:creationId xmlns:a16="http://schemas.microsoft.com/office/drawing/2014/main" id="{C79C558A-65DC-7F90-A775-08606F65C299}"/>
              </a:ext>
            </a:extLst>
          </p:cNvPr>
          <p:cNvSpPr>
            <a:spLocks noGrp="1"/>
          </p:cNvSpPr>
          <p:nvPr>
            <p:ph type="sldNum" sz="quarter" idx="12"/>
          </p:nvPr>
        </p:nvSpPr>
        <p:spPr/>
        <p:txBody>
          <a:bodyPr/>
          <a:lstStyle/>
          <a:p>
            <a:fld id="{6586042B-6341-4E38-A80C-926D3BB8AAC9}" type="slidenum">
              <a:rPr lang="en-US" smtClean="0"/>
              <a:t>13</a:t>
            </a:fld>
            <a:endParaRPr lang="en-US"/>
          </a:p>
        </p:txBody>
      </p:sp>
    </p:spTree>
    <p:extLst>
      <p:ext uri="{BB962C8B-B14F-4D97-AF65-F5344CB8AC3E}">
        <p14:creationId xmlns:p14="http://schemas.microsoft.com/office/powerpoint/2010/main" val="3667079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6E80C-8270-A48A-C155-CD1FF8A7246B}"/>
              </a:ext>
            </a:extLst>
          </p:cNvPr>
          <p:cNvSpPr>
            <a:spLocks noGrp="1"/>
          </p:cNvSpPr>
          <p:nvPr>
            <p:ph type="title"/>
          </p:nvPr>
        </p:nvSpPr>
        <p:spPr/>
        <p:txBody>
          <a:bodyPr>
            <a:normAutofit/>
          </a:bodyPr>
          <a:lstStyle/>
          <a:p>
            <a:r>
              <a:rPr lang="en-IN" sz="4000" kern="100" dirty="0">
                <a:effectLst/>
                <a:latin typeface="Calibri" panose="020F0502020204030204" pitchFamily="34" charset="0"/>
                <a:ea typeface="Calibri" panose="020F0502020204030204" pitchFamily="34" charset="0"/>
                <a:cs typeface="Shruti" panose="020B0502040204020203" pitchFamily="34" charset="0"/>
              </a:rPr>
              <a:t>Select flights with the most common departure location</a:t>
            </a:r>
            <a:endParaRPr lang="en-IN" sz="4000" dirty="0"/>
          </a:p>
        </p:txBody>
      </p:sp>
      <p:pic>
        <p:nvPicPr>
          <p:cNvPr id="5" name="Content Placeholder 4" descr="A screen shot of a computer code&#10;&#10;Description automatically generated">
            <a:extLst>
              <a:ext uri="{FF2B5EF4-FFF2-40B4-BE49-F238E27FC236}">
                <a16:creationId xmlns:a16="http://schemas.microsoft.com/office/drawing/2014/main" id="{D6804A65-FF7F-83DB-FDBD-384627ACDF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1893498"/>
            <a:ext cx="4648200" cy="2686050"/>
          </a:xfrm>
        </p:spPr>
      </p:pic>
      <p:pic>
        <p:nvPicPr>
          <p:cNvPr id="7" name="Picture 6" descr="A screenshot of a computer&#10;&#10;Description automatically generated">
            <a:extLst>
              <a:ext uri="{FF2B5EF4-FFF2-40B4-BE49-F238E27FC236}">
                <a16:creationId xmlns:a16="http://schemas.microsoft.com/office/drawing/2014/main" id="{40FBC425-FF1E-226F-6BDD-FC86735991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005" y="4948058"/>
            <a:ext cx="3048000" cy="1171575"/>
          </a:xfrm>
          <a:prstGeom prst="rect">
            <a:avLst/>
          </a:prstGeom>
        </p:spPr>
      </p:pic>
      <p:sp>
        <p:nvSpPr>
          <p:cNvPr id="3" name="Slide Number Placeholder 2">
            <a:extLst>
              <a:ext uri="{FF2B5EF4-FFF2-40B4-BE49-F238E27FC236}">
                <a16:creationId xmlns:a16="http://schemas.microsoft.com/office/drawing/2014/main" id="{8B17265F-F983-E128-59E7-4A17D3CF3951}"/>
              </a:ext>
            </a:extLst>
          </p:cNvPr>
          <p:cNvSpPr>
            <a:spLocks noGrp="1"/>
          </p:cNvSpPr>
          <p:nvPr>
            <p:ph type="sldNum" sz="quarter" idx="12"/>
          </p:nvPr>
        </p:nvSpPr>
        <p:spPr/>
        <p:txBody>
          <a:bodyPr/>
          <a:lstStyle/>
          <a:p>
            <a:fld id="{6586042B-6341-4E38-A80C-926D3BB8AAC9}" type="slidenum">
              <a:rPr lang="en-US" smtClean="0"/>
              <a:t>14</a:t>
            </a:fld>
            <a:endParaRPr lang="en-US"/>
          </a:p>
        </p:txBody>
      </p:sp>
    </p:spTree>
    <p:extLst>
      <p:ext uri="{BB962C8B-B14F-4D97-AF65-F5344CB8AC3E}">
        <p14:creationId xmlns:p14="http://schemas.microsoft.com/office/powerpoint/2010/main" val="35409677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2F540-3548-D174-CDF9-43D725DAFBB2}"/>
              </a:ext>
            </a:extLst>
          </p:cNvPr>
          <p:cNvSpPr>
            <a:spLocks noGrp="1"/>
          </p:cNvSpPr>
          <p:nvPr>
            <p:ph type="title"/>
          </p:nvPr>
        </p:nvSpPr>
        <p:spPr/>
        <p:txBody>
          <a:bodyPr>
            <a:normAutofit/>
          </a:bodyPr>
          <a:lstStyle/>
          <a:p>
            <a:pPr lvl="0">
              <a:lnSpc>
                <a:spcPct val="107000"/>
              </a:lnSpc>
              <a:spcAft>
                <a:spcPts val="800"/>
              </a:spcAft>
              <a:tabLst>
                <a:tab pos="830580" algn="l"/>
              </a:tabLst>
            </a:pPr>
            <a:r>
              <a:rPr lang="en-US" sz="3400" kern="100" dirty="0">
                <a:effectLst/>
                <a:latin typeface="Calibri" panose="020F0502020204030204" pitchFamily="34" charset="0"/>
                <a:ea typeface="Calibri" panose="020F0502020204030204" pitchFamily="34" charset="0"/>
                <a:cs typeface="Shruti" panose="020B0502040204020203" pitchFamily="34" charset="0"/>
              </a:rPr>
              <a:t>Select flights with a fare greater than the average fare</a:t>
            </a:r>
            <a:endParaRPr lang="en-IN" sz="3400" kern="100" dirty="0">
              <a:effectLst/>
              <a:latin typeface="Calibri" panose="020F0502020204030204" pitchFamily="34" charset="0"/>
              <a:ea typeface="Calibri" panose="020F0502020204030204" pitchFamily="34" charset="0"/>
              <a:cs typeface="Shruti" panose="020B0502040204020203" pitchFamily="34" charset="0"/>
            </a:endParaRPr>
          </a:p>
        </p:txBody>
      </p:sp>
      <p:pic>
        <p:nvPicPr>
          <p:cNvPr id="5" name="Content Placeholder 4">
            <a:extLst>
              <a:ext uri="{FF2B5EF4-FFF2-40B4-BE49-F238E27FC236}">
                <a16:creationId xmlns:a16="http://schemas.microsoft.com/office/drawing/2014/main" id="{6ABC2326-E663-FF07-8A8A-2CBBD641B714}"/>
              </a:ext>
            </a:extLst>
          </p:cNvPr>
          <p:cNvPicPr>
            <a:picLocks noGrp="1" noChangeAspect="1"/>
          </p:cNvPicPr>
          <p:nvPr>
            <p:ph idx="1"/>
          </p:nvPr>
        </p:nvPicPr>
        <p:blipFill>
          <a:blip r:embed="rId2"/>
          <a:stretch>
            <a:fillRect/>
          </a:stretch>
        </p:blipFill>
        <p:spPr>
          <a:xfrm>
            <a:off x="1299608" y="1846263"/>
            <a:ext cx="9653110" cy="4022725"/>
          </a:xfrm>
        </p:spPr>
      </p:pic>
      <p:sp>
        <p:nvSpPr>
          <p:cNvPr id="3" name="Slide Number Placeholder 2">
            <a:extLst>
              <a:ext uri="{FF2B5EF4-FFF2-40B4-BE49-F238E27FC236}">
                <a16:creationId xmlns:a16="http://schemas.microsoft.com/office/drawing/2014/main" id="{7E065DDC-35A9-6AEE-1BF0-2E1F0448DE38}"/>
              </a:ext>
            </a:extLst>
          </p:cNvPr>
          <p:cNvSpPr>
            <a:spLocks noGrp="1"/>
          </p:cNvSpPr>
          <p:nvPr>
            <p:ph type="sldNum" sz="quarter" idx="12"/>
          </p:nvPr>
        </p:nvSpPr>
        <p:spPr/>
        <p:txBody>
          <a:bodyPr/>
          <a:lstStyle/>
          <a:p>
            <a:fld id="{6586042B-6341-4E38-A80C-926D3BB8AAC9}" type="slidenum">
              <a:rPr lang="en-US" smtClean="0"/>
              <a:t>15</a:t>
            </a:fld>
            <a:endParaRPr lang="en-US"/>
          </a:p>
        </p:txBody>
      </p:sp>
    </p:spTree>
    <p:extLst>
      <p:ext uri="{BB962C8B-B14F-4D97-AF65-F5344CB8AC3E}">
        <p14:creationId xmlns:p14="http://schemas.microsoft.com/office/powerpoint/2010/main" val="36216918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16E73-2C4C-F813-7C94-E07A6BCD4DA0}"/>
              </a:ext>
            </a:extLst>
          </p:cNvPr>
          <p:cNvSpPr>
            <a:spLocks noGrp="1"/>
          </p:cNvSpPr>
          <p:nvPr>
            <p:ph type="title"/>
          </p:nvPr>
        </p:nvSpPr>
        <p:spPr/>
        <p:txBody>
          <a:bodyPr>
            <a:normAutofit/>
          </a:bodyPr>
          <a:lstStyle/>
          <a:p>
            <a:pPr lvl="0">
              <a:lnSpc>
                <a:spcPct val="107000"/>
              </a:lnSpc>
              <a:spcAft>
                <a:spcPts val="800"/>
              </a:spcAft>
            </a:pPr>
            <a:r>
              <a:rPr lang="en-IN" sz="3500" kern="100" dirty="0">
                <a:effectLst/>
                <a:latin typeface="Calibri" panose="020F0502020204030204" pitchFamily="34" charset="0"/>
                <a:ea typeface="Calibri" panose="020F0502020204030204" pitchFamily="34" charset="0"/>
                <a:cs typeface="Shruti" panose="020B0502040204020203" pitchFamily="34" charset="0"/>
              </a:rPr>
              <a:t>Select the number of flights for each departure location</a:t>
            </a:r>
          </a:p>
        </p:txBody>
      </p:sp>
      <p:pic>
        <p:nvPicPr>
          <p:cNvPr id="4" name="Content Placeholder 3">
            <a:extLst>
              <a:ext uri="{FF2B5EF4-FFF2-40B4-BE49-F238E27FC236}">
                <a16:creationId xmlns:a16="http://schemas.microsoft.com/office/drawing/2014/main" id="{42A96264-49DE-F997-DB08-ACFA68EDA8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1835" y="2217952"/>
            <a:ext cx="4944165" cy="1657581"/>
          </a:xfrm>
          <a:prstGeom prst="rect">
            <a:avLst/>
          </a:prstGeom>
        </p:spPr>
      </p:pic>
      <p:pic>
        <p:nvPicPr>
          <p:cNvPr id="5" name="Picture 4">
            <a:extLst>
              <a:ext uri="{FF2B5EF4-FFF2-40B4-BE49-F238E27FC236}">
                <a16:creationId xmlns:a16="http://schemas.microsoft.com/office/drawing/2014/main" id="{1171A726-0B58-CF55-F1E8-8117866EE8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835" y="3731104"/>
            <a:ext cx="3924300" cy="2190750"/>
          </a:xfrm>
          <a:prstGeom prst="rect">
            <a:avLst/>
          </a:prstGeom>
        </p:spPr>
      </p:pic>
      <p:sp>
        <p:nvSpPr>
          <p:cNvPr id="3" name="Slide Number Placeholder 2">
            <a:extLst>
              <a:ext uri="{FF2B5EF4-FFF2-40B4-BE49-F238E27FC236}">
                <a16:creationId xmlns:a16="http://schemas.microsoft.com/office/drawing/2014/main" id="{AA8C542B-EF7C-108F-B6BE-D43E969F9310}"/>
              </a:ext>
            </a:extLst>
          </p:cNvPr>
          <p:cNvSpPr>
            <a:spLocks noGrp="1"/>
          </p:cNvSpPr>
          <p:nvPr>
            <p:ph type="sldNum" sz="quarter" idx="12"/>
          </p:nvPr>
        </p:nvSpPr>
        <p:spPr/>
        <p:txBody>
          <a:bodyPr/>
          <a:lstStyle/>
          <a:p>
            <a:fld id="{6586042B-6341-4E38-A80C-926D3BB8AAC9}" type="slidenum">
              <a:rPr lang="en-US" smtClean="0"/>
              <a:t>16</a:t>
            </a:fld>
            <a:endParaRPr lang="en-US"/>
          </a:p>
        </p:txBody>
      </p:sp>
    </p:spTree>
    <p:extLst>
      <p:ext uri="{BB962C8B-B14F-4D97-AF65-F5344CB8AC3E}">
        <p14:creationId xmlns:p14="http://schemas.microsoft.com/office/powerpoint/2010/main" val="2061508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13D5-25D9-4EE1-9846-6F03074E207E}"/>
              </a:ext>
            </a:extLst>
          </p:cNvPr>
          <p:cNvSpPr>
            <a:spLocks noGrp="1"/>
          </p:cNvSpPr>
          <p:nvPr>
            <p:ph type="title"/>
          </p:nvPr>
        </p:nvSpPr>
        <p:spPr/>
        <p:txBody>
          <a:bodyPr/>
          <a:lstStyle/>
          <a:p>
            <a:r>
              <a:rPr lang="en-US" i="0">
                <a:effectLst/>
                <a:latin typeface="Söhne"/>
              </a:rPr>
              <a:t>Select the flight with the highest fare and the flight with the lowest fare</a:t>
            </a:r>
            <a:endParaRPr lang="en-IN" dirty="0"/>
          </a:p>
        </p:txBody>
      </p:sp>
      <p:pic>
        <p:nvPicPr>
          <p:cNvPr id="5" name="Content Placeholder 4" descr="A screenshot of a computer&#10;&#10;Description automatically generated">
            <a:extLst>
              <a:ext uri="{FF2B5EF4-FFF2-40B4-BE49-F238E27FC236}">
                <a16:creationId xmlns:a16="http://schemas.microsoft.com/office/drawing/2014/main" id="{53727B99-3742-A9B7-CF15-38B8A26C1977}"/>
              </a:ext>
            </a:extLst>
          </p:cNvPr>
          <p:cNvPicPr>
            <a:picLocks noGrp="1" noChangeAspect="1"/>
          </p:cNvPicPr>
          <p:nvPr>
            <p:ph idx="1"/>
          </p:nvPr>
        </p:nvPicPr>
        <p:blipFill>
          <a:blip r:embed="rId2"/>
          <a:stretch>
            <a:fillRect/>
          </a:stretch>
        </p:blipFill>
        <p:spPr>
          <a:xfrm>
            <a:off x="1096963" y="2210984"/>
            <a:ext cx="10058400" cy="3293283"/>
          </a:xfrm>
        </p:spPr>
      </p:pic>
      <p:sp>
        <p:nvSpPr>
          <p:cNvPr id="3" name="Slide Number Placeholder 2">
            <a:extLst>
              <a:ext uri="{FF2B5EF4-FFF2-40B4-BE49-F238E27FC236}">
                <a16:creationId xmlns:a16="http://schemas.microsoft.com/office/drawing/2014/main" id="{960D6C86-2943-A72B-85A2-7693DAD5AD13}"/>
              </a:ext>
            </a:extLst>
          </p:cNvPr>
          <p:cNvSpPr>
            <a:spLocks noGrp="1"/>
          </p:cNvSpPr>
          <p:nvPr>
            <p:ph type="sldNum" sz="quarter" idx="12"/>
          </p:nvPr>
        </p:nvSpPr>
        <p:spPr/>
        <p:txBody>
          <a:bodyPr/>
          <a:lstStyle/>
          <a:p>
            <a:fld id="{6586042B-6341-4E38-A80C-926D3BB8AAC9}" type="slidenum">
              <a:rPr lang="en-US" smtClean="0"/>
              <a:t>17</a:t>
            </a:fld>
            <a:endParaRPr lang="en-US"/>
          </a:p>
        </p:txBody>
      </p:sp>
    </p:spTree>
    <p:extLst>
      <p:ext uri="{BB962C8B-B14F-4D97-AF65-F5344CB8AC3E}">
        <p14:creationId xmlns:p14="http://schemas.microsoft.com/office/powerpoint/2010/main" val="1990174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2722E-192E-B676-CDAC-F9EAC0036CB5}"/>
              </a:ext>
            </a:extLst>
          </p:cNvPr>
          <p:cNvSpPr>
            <a:spLocks noGrp="1"/>
          </p:cNvSpPr>
          <p:nvPr>
            <p:ph type="title"/>
          </p:nvPr>
        </p:nvSpPr>
        <p:spPr/>
        <p:txBody>
          <a:bodyPr>
            <a:normAutofit/>
          </a:bodyPr>
          <a:lstStyle/>
          <a:p>
            <a:pPr algn="just"/>
            <a:r>
              <a:rPr lang="en-US" sz="3800" i="0" dirty="0">
                <a:effectLst/>
                <a:latin typeface="Söhne"/>
              </a:rPr>
              <a:t>Select flights with customers whose first names are not in the list ('Ravi', 'Priya', 'Sanjay')</a:t>
            </a:r>
            <a:endParaRPr lang="en-IN" sz="3800" dirty="0"/>
          </a:p>
        </p:txBody>
      </p:sp>
      <p:pic>
        <p:nvPicPr>
          <p:cNvPr id="5" name="Content Placeholder 4">
            <a:extLst>
              <a:ext uri="{FF2B5EF4-FFF2-40B4-BE49-F238E27FC236}">
                <a16:creationId xmlns:a16="http://schemas.microsoft.com/office/drawing/2014/main" id="{CE964418-CFBC-A326-B033-0E0BCBA27C87}"/>
              </a:ext>
            </a:extLst>
          </p:cNvPr>
          <p:cNvPicPr>
            <a:picLocks noGrp="1" noChangeAspect="1"/>
          </p:cNvPicPr>
          <p:nvPr>
            <p:ph idx="1"/>
          </p:nvPr>
        </p:nvPicPr>
        <p:blipFill>
          <a:blip r:embed="rId2"/>
          <a:stretch>
            <a:fillRect/>
          </a:stretch>
        </p:blipFill>
        <p:spPr>
          <a:xfrm>
            <a:off x="1097280" y="1898021"/>
            <a:ext cx="8505588" cy="4022725"/>
          </a:xfrm>
        </p:spPr>
      </p:pic>
      <p:sp>
        <p:nvSpPr>
          <p:cNvPr id="3" name="Slide Number Placeholder 2">
            <a:extLst>
              <a:ext uri="{FF2B5EF4-FFF2-40B4-BE49-F238E27FC236}">
                <a16:creationId xmlns:a16="http://schemas.microsoft.com/office/drawing/2014/main" id="{877976B0-561C-4139-5CCF-7D89312EE58F}"/>
              </a:ext>
            </a:extLst>
          </p:cNvPr>
          <p:cNvSpPr>
            <a:spLocks noGrp="1"/>
          </p:cNvSpPr>
          <p:nvPr>
            <p:ph type="sldNum" sz="quarter" idx="12"/>
          </p:nvPr>
        </p:nvSpPr>
        <p:spPr/>
        <p:txBody>
          <a:bodyPr/>
          <a:lstStyle/>
          <a:p>
            <a:fld id="{6586042B-6341-4E38-A80C-926D3BB8AAC9}" type="slidenum">
              <a:rPr lang="en-US" smtClean="0"/>
              <a:t>18</a:t>
            </a:fld>
            <a:endParaRPr lang="en-US"/>
          </a:p>
        </p:txBody>
      </p:sp>
    </p:spTree>
    <p:extLst>
      <p:ext uri="{BB962C8B-B14F-4D97-AF65-F5344CB8AC3E}">
        <p14:creationId xmlns:p14="http://schemas.microsoft.com/office/powerpoint/2010/main" val="3645213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356A9-BD9A-002C-9931-9D4741FD6FD7}"/>
              </a:ext>
            </a:extLst>
          </p:cNvPr>
          <p:cNvSpPr>
            <a:spLocks noGrp="1"/>
          </p:cNvSpPr>
          <p:nvPr>
            <p:ph type="title"/>
          </p:nvPr>
        </p:nvSpPr>
        <p:spPr/>
        <p:txBody>
          <a:bodyPr>
            <a:normAutofit/>
          </a:bodyPr>
          <a:lstStyle/>
          <a:p>
            <a:r>
              <a:rPr lang="en-US" sz="3800" kern="100" dirty="0">
                <a:effectLst/>
                <a:latin typeface="Calibri" panose="020F0502020204030204" pitchFamily="34" charset="0"/>
                <a:ea typeface="Calibri" panose="020F0502020204030204" pitchFamily="34" charset="0"/>
                <a:cs typeface="Times New Roman" panose="02020603050405020304" pitchFamily="18" charset="0"/>
              </a:rPr>
              <a:t>Select the top 3 busiest routes (departure to arrival) based on the total number of flights.</a:t>
            </a:r>
            <a:endParaRPr lang="en-IN" sz="3800" dirty="0"/>
          </a:p>
        </p:txBody>
      </p:sp>
      <p:pic>
        <p:nvPicPr>
          <p:cNvPr id="5" name="Content Placeholder 4">
            <a:extLst>
              <a:ext uri="{FF2B5EF4-FFF2-40B4-BE49-F238E27FC236}">
                <a16:creationId xmlns:a16="http://schemas.microsoft.com/office/drawing/2014/main" id="{839A5A2F-C387-BEA8-9CDD-217C18B0B383}"/>
              </a:ext>
            </a:extLst>
          </p:cNvPr>
          <p:cNvPicPr>
            <a:picLocks noGrp="1" noChangeAspect="1"/>
          </p:cNvPicPr>
          <p:nvPr>
            <p:ph idx="1"/>
          </p:nvPr>
        </p:nvPicPr>
        <p:blipFill>
          <a:blip r:embed="rId2"/>
          <a:stretch>
            <a:fillRect/>
          </a:stretch>
        </p:blipFill>
        <p:spPr>
          <a:xfrm>
            <a:off x="1097280" y="2062574"/>
            <a:ext cx="5052498" cy="2537680"/>
          </a:xfrm>
        </p:spPr>
      </p:pic>
      <p:sp>
        <p:nvSpPr>
          <p:cNvPr id="3" name="Slide Number Placeholder 2">
            <a:extLst>
              <a:ext uri="{FF2B5EF4-FFF2-40B4-BE49-F238E27FC236}">
                <a16:creationId xmlns:a16="http://schemas.microsoft.com/office/drawing/2014/main" id="{1ABA91ED-5365-9D94-81B9-6710707A688F}"/>
              </a:ext>
            </a:extLst>
          </p:cNvPr>
          <p:cNvSpPr>
            <a:spLocks noGrp="1"/>
          </p:cNvSpPr>
          <p:nvPr>
            <p:ph type="sldNum" sz="quarter" idx="12"/>
          </p:nvPr>
        </p:nvSpPr>
        <p:spPr/>
        <p:txBody>
          <a:bodyPr/>
          <a:lstStyle/>
          <a:p>
            <a:fld id="{6586042B-6341-4E38-A80C-926D3BB8AAC9}" type="slidenum">
              <a:rPr lang="en-US" smtClean="0"/>
              <a:t>19</a:t>
            </a:fld>
            <a:endParaRPr lang="en-US"/>
          </a:p>
        </p:txBody>
      </p:sp>
    </p:spTree>
    <p:extLst>
      <p:ext uri="{BB962C8B-B14F-4D97-AF65-F5344CB8AC3E}">
        <p14:creationId xmlns:p14="http://schemas.microsoft.com/office/powerpoint/2010/main" val="294011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240A2FC-E2C3-458D-96B4-5DF9028D93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2" name="Rectangle 11">
            <a:extLst>
              <a:ext uri="{FF2B5EF4-FFF2-40B4-BE49-F238E27FC236}">
                <a16:creationId xmlns:a16="http://schemas.microsoft.com/office/drawing/2014/main" id="{5F097929-F3D6-4D1F-8AFC-CF348171A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14" name="Straight Connector 13">
            <a:extLst>
              <a:ext uri="{FF2B5EF4-FFF2-40B4-BE49-F238E27FC236}">
                <a16:creationId xmlns:a16="http://schemas.microsoft.com/office/drawing/2014/main" id="{43074C91-9045-414B-B5F9-567DAE3EE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150E22-7B57-5EA7-31B2-36A84A3AFE80}"/>
              </a:ext>
            </a:extLst>
          </p:cNvPr>
          <p:cNvSpPr>
            <a:spLocks noGrp="1"/>
          </p:cNvSpPr>
          <p:nvPr>
            <p:ph type="title"/>
          </p:nvPr>
        </p:nvSpPr>
        <p:spPr>
          <a:xfrm>
            <a:off x="8141110" y="639097"/>
            <a:ext cx="3401961" cy="3686015"/>
          </a:xfrm>
        </p:spPr>
        <p:txBody>
          <a:bodyPr vert="horz" lIns="91440" tIns="45720" rIns="91440" bIns="45720" rtlCol="0" anchor="b">
            <a:normAutofit/>
          </a:bodyPr>
          <a:lstStyle/>
          <a:p>
            <a:br>
              <a:rPr lang="en-US" sz="2600">
                <a:solidFill>
                  <a:schemeClr val="tx1">
                    <a:lumMod val="85000"/>
                    <a:lumOff val="15000"/>
                  </a:schemeClr>
                </a:solidFill>
              </a:rPr>
            </a:br>
            <a:r>
              <a:rPr lang="en-US" sz="2600">
                <a:solidFill>
                  <a:schemeClr val="tx1">
                    <a:lumMod val="85000"/>
                    <a:lumOff val="15000"/>
                  </a:schemeClr>
                </a:solidFill>
              </a:rPr>
              <a:t>Agenda:</a:t>
            </a:r>
            <a:br>
              <a:rPr lang="en-US" sz="2600">
                <a:solidFill>
                  <a:schemeClr val="tx1">
                    <a:lumMod val="85000"/>
                    <a:lumOff val="15000"/>
                  </a:schemeClr>
                </a:solidFill>
              </a:rPr>
            </a:br>
            <a:br>
              <a:rPr lang="en-US" sz="2600">
                <a:solidFill>
                  <a:schemeClr val="tx1">
                    <a:lumMod val="85000"/>
                    <a:lumOff val="15000"/>
                  </a:schemeClr>
                </a:solidFill>
              </a:rPr>
            </a:br>
            <a:r>
              <a:rPr lang="en-US" sz="2600">
                <a:solidFill>
                  <a:schemeClr val="tx1">
                    <a:lumMod val="85000"/>
                    <a:lumOff val="15000"/>
                  </a:schemeClr>
                </a:solidFill>
              </a:rPr>
              <a:t>1. Introduction</a:t>
            </a:r>
            <a:br>
              <a:rPr lang="en-US" sz="2600">
                <a:solidFill>
                  <a:schemeClr val="tx1">
                    <a:lumMod val="85000"/>
                    <a:lumOff val="15000"/>
                  </a:schemeClr>
                </a:solidFill>
              </a:rPr>
            </a:br>
            <a:r>
              <a:rPr lang="en-US" sz="2600">
                <a:solidFill>
                  <a:schemeClr val="tx1">
                    <a:lumMod val="85000"/>
                    <a:lumOff val="15000"/>
                  </a:schemeClr>
                </a:solidFill>
              </a:rPr>
              <a:t>2. SQL Features</a:t>
            </a:r>
            <a:br>
              <a:rPr lang="en-US" sz="2600">
                <a:solidFill>
                  <a:schemeClr val="tx1">
                    <a:lumMod val="85000"/>
                    <a:lumOff val="15000"/>
                  </a:schemeClr>
                </a:solidFill>
              </a:rPr>
            </a:br>
            <a:r>
              <a:rPr lang="en-US" sz="2600">
                <a:solidFill>
                  <a:schemeClr val="tx1">
                    <a:lumMod val="85000"/>
                    <a:lumOff val="15000"/>
                  </a:schemeClr>
                </a:solidFill>
              </a:rPr>
              <a:t>3. Metadata</a:t>
            </a:r>
            <a:br>
              <a:rPr lang="en-US" sz="2600">
                <a:solidFill>
                  <a:schemeClr val="tx1">
                    <a:lumMod val="85000"/>
                    <a:lumOff val="15000"/>
                  </a:schemeClr>
                </a:solidFill>
              </a:rPr>
            </a:br>
            <a:r>
              <a:rPr lang="en-US" sz="2600">
                <a:solidFill>
                  <a:schemeClr val="tx1">
                    <a:lumMod val="85000"/>
                    <a:lumOff val="15000"/>
                  </a:schemeClr>
                </a:solidFill>
              </a:rPr>
              <a:t>4. Why Chose Topic</a:t>
            </a:r>
            <a:br>
              <a:rPr lang="en-US" sz="2600">
                <a:solidFill>
                  <a:schemeClr val="tx1">
                    <a:lumMod val="85000"/>
                    <a:lumOff val="15000"/>
                  </a:schemeClr>
                </a:solidFill>
              </a:rPr>
            </a:br>
            <a:r>
              <a:rPr lang="en-US" sz="2600">
                <a:solidFill>
                  <a:schemeClr val="tx1">
                    <a:lumMod val="85000"/>
                    <a:lumOff val="15000"/>
                  </a:schemeClr>
                </a:solidFill>
              </a:rPr>
              <a:t>5. Queries</a:t>
            </a:r>
            <a:br>
              <a:rPr lang="en-US" sz="2600">
                <a:solidFill>
                  <a:schemeClr val="tx1">
                    <a:lumMod val="85000"/>
                    <a:lumOff val="15000"/>
                  </a:schemeClr>
                </a:solidFill>
              </a:rPr>
            </a:br>
            <a:br>
              <a:rPr lang="en-US" sz="2600">
                <a:solidFill>
                  <a:schemeClr val="tx1">
                    <a:lumMod val="85000"/>
                    <a:lumOff val="15000"/>
                  </a:schemeClr>
                </a:solidFill>
              </a:rPr>
            </a:br>
            <a:endParaRPr lang="en-US" sz="2600">
              <a:solidFill>
                <a:schemeClr val="tx1">
                  <a:lumMod val="85000"/>
                  <a:lumOff val="15000"/>
                </a:schemeClr>
              </a:solidFill>
            </a:endParaRPr>
          </a:p>
        </p:txBody>
      </p:sp>
      <p:pic>
        <p:nvPicPr>
          <p:cNvPr id="5" name="Picture 4" descr="Writing an appointment on a paper agenda">
            <a:extLst>
              <a:ext uri="{FF2B5EF4-FFF2-40B4-BE49-F238E27FC236}">
                <a16:creationId xmlns:a16="http://schemas.microsoft.com/office/drawing/2014/main" id="{F9F0A4C3-DBE5-6F2E-9E24-359BD07C5122}"/>
              </a:ext>
            </a:extLst>
          </p:cNvPr>
          <p:cNvPicPr>
            <a:picLocks noChangeAspect="1"/>
          </p:cNvPicPr>
          <p:nvPr/>
        </p:nvPicPr>
        <p:blipFill rotWithShape="1">
          <a:blip r:embed="rId2"/>
          <a:srcRect t="15709" r="-1" b="-1"/>
          <a:stretch/>
        </p:blipFill>
        <p:spPr>
          <a:xfrm>
            <a:off x="633999" y="1222602"/>
            <a:ext cx="6912217" cy="3889113"/>
          </a:xfrm>
          <a:prstGeom prst="rect">
            <a:avLst/>
          </a:prstGeom>
        </p:spPr>
      </p:pic>
      <p:cxnSp>
        <p:nvCxnSpPr>
          <p:cNvPr id="18" name="Straight Connector 17">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2B9BBBC4-97A3-47D2-BFFE-A68530CDB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EBB69D"/>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2" name="Rectangle 21">
            <a:extLst>
              <a:ext uri="{FF2B5EF4-FFF2-40B4-BE49-F238E27FC236}">
                <a16:creationId xmlns:a16="http://schemas.microsoft.com/office/drawing/2014/main" id="{78967BEA-EA6A-4FF1-94E2-B010B61A36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B2894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3" name="Slide Number Placeholder 2">
            <a:extLst>
              <a:ext uri="{FF2B5EF4-FFF2-40B4-BE49-F238E27FC236}">
                <a16:creationId xmlns:a16="http://schemas.microsoft.com/office/drawing/2014/main" id="{38075B7F-74F1-8F07-0328-3F72449C21F8}"/>
              </a:ext>
            </a:extLst>
          </p:cNvPr>
          <p:cNvSpPr>
            <a:spLocks noGrp="1"/>
          </p:cNvSpPr>
          <p:nvPr>
            <p:ph type="sldNum" sz="quarter" idx="12"/>
          </p:nvPr>
        </p:nvSpPr>
        <p:spPr/>
        <p:txBody>
          <a:bodyPr/>
          <a:lstStyle/>
          <a:p>
            <a:fld id="{6586042B-6341-4E38-A80C-926D3BB8AAC9}" type="slidenum">
              <a:rPr lang="en-US" smtClean="0"/>
              <a:t>2</a:t>
            </a:fld>
            <a:endParaRPr lang="en-US"/>
          </a:p>
        </p:txBody>
      </p:sp>
    </p:spTree>
    <p:extLst>
      <p:ext uri="{BB962C8B-B14F-4D97-AF65-F5344CB8AC3E}">
        <p14:creationId xmlns:p14="http://schemas.microsoft.com/office/powerpoint/2010/main" val="3766804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03441-B121-605A-03CC-B9583CC23794}"/>
              </a:ext>
            </a:extLst>
          </p:cNvPr>
          <p:cNvSpPr>
            <a:spLocks noGrp="1"/>
          </p:cNvSpPr>
          <p:nvPr>
            <p:ph type="title"/>
          </p:nvPr>
        </p:nvSpPr>
        <p:spPr/>
        <p:txBody>
          <a:bodyPr>
            <a:normAutofit/>
          </a:bodyPr>
          <a:lstStyle/>
          <a:p>
            <a:r>
              <a:rPr lang="en-US" sz="4000" kern="100" dirty="0">
                <a:effectLst/>
                <a:latin typeface="Calibri" panose="020F0502020204030204" pitchFamily="34" charset="0"/>
                <a:ea typeface="Calibri" panose="020F0502020204030204" pitchFamily="34" charset="0"/>
                <a:cs typeface="Times New Roman" panose="02020603050405020304" pitchFamily="18" charset="0"/>
              </a:rPr>
              <a:t>Find customer duplicate mobile no.</a:t>
            </a:r>
            <a:endParaRPr lang="en-IN" sz="4000" dirty="0"/>
          </a:p>
        </p:txBody>
      </p:sp>
      <p:pic>
        <p:nvPicPr>
          <p:cNvPr id="4" name="Content Placeholder 3">
            <a:extLst>
              <a:ext uri="{FF2B5EF4-FFF2-40B4-BE49-F238E27FC236}">
                <a16:creationId xmlns:a16="http://schemas.microsoft.com/office/drawing/2014/main" id="{BC617359-9CAE-5265-CCD4-D83B8E86EF3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97279" y="2096304"/>
            <a:ext cx="4120463" cy="1198987"/>
          </a:xfrm>
          <a:prstGeom prst="rect">
            <a:avLst/>
          </a:prstGeom>
          <a:noFill/>
        </p:spPr>
      </p:pic>
      <p:pic>
        <p:nvPicPr>
          <p:cNvPr id="5" name="Picture 4">
            <a:extLst>
              <a:ext uri="{FF2B5EF4-FFF2-40B4-BE49-F238E27FC236}">
                <a16:creationId xmlns:a16="http://schemas.microsoft.com/office/drawing/2014/main" id="{799919DA-776A-F489-5A7D-F4DDDCF95405}"/>
              </a:ext>
            </a:extLst>
          </p:cNvPr>
          <p:cNvPicPr>
            <a:picLocks noChangeAspect="1"/>
          </p:cNvPicPr>
          <p:nvPr/>
        </p:nvPicPr>
        <p:blipFill>
          <a:blip r:embed="rId3"/>
          <a:stretch>
            <a:fillRect/>
          </a:stretch>
        </p:blipFill>
        <p:spPr>
          <a:xfrm>
            <a:off x="1079883" y="3428999"/>
            <a:ext cx="2459742" cy="996351"/>
          </a:xfrm>
          <a:prstGeom prst="rect">
            <a:avLst/>
          </a:prstGeom>
        </p:spPr>
      </p:pic>
      <p:sp>
        <p:nvSpPr>
          <p:cNvPr id="3" name="Slide Number Placeholder 2">
            <a:extLst>
              <a:ext uri="{FF2B5EF4-FFF2-40B4-BE49-F238E27FC236}">
                <a16:creationId xmlns:a16="http://schemas.microsoft.com/office/drawing/2014/main" id="{4CBFC48F-A1D6-CDF3-92FD-98ACDA2E227E}"/>
              </a:ext>
            </a:extLst>
          </p:cNvPr>
          <p:cNvSpPr>
            <a:spLocks noGrp="1"/>
          </p:cNvSpPr>
          <p:nvPr>
            <p:ph type="sldNum" sz="quarter" idx="12"/>
          </p:nvPr>
        </p:nvSpPr>
        <p:spPr/>
        <p:txBody>
          <a:bodyPr/>
          <a:lstStyle/>
          <a:p>
            <a:fld id="{6586042B-6341-4E38-A80C-926D3BB8AAC9}" type="slidenum">
              <a:rPr lang="en-US" smtClean="0"/>
              <a:t>20</a:t>
            </a:fld>
            <a:endParaRPr lang="en-US"/>
          </a:p>
        </p:txBody>
      </p:sp>
    </p:spTree>
    <p:extLst>
      <p:ext uri="{BB962C8B-B14F-4D97-AF65-F5344CB8AC3E}">
        <p14:creationId xmlns:p14="http://schemas.microsoft.com/office/powerpoint/2010/main" val="217638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32A3E-741E-C3EC-C207-A9416F90D3CB}"/>
              </a:ext>
            </a:extLst>
          </p:cNvPr>
          <p:cNvSpPr>
            <a:spLocks noGrp="1"/>
          </p:cNvSpPr>
          <p:nvPr>
            <p:ph type="title"/>
          </p:nvPr>
        </p:nvSpPr>
        <p:spPr/>
        <p:txBody>
          <a:bodyPr>
            <a:noAutofit/>
          </a:bodyPr>
          <a:lstStyle/>
          <a:p>
            <a:pPr>
              <a:lnSpc>
                <a:spcPct val="107000"/>
              </a:lnSpc>
              <a:spcAft>
                <a:spcPts val="800"/>
              </a:spcAft>
            </a:pPr>
            <a:r>
              <a:rPr lang="en-US" sz="3000" b="1" kern="100" dirty="0">
                <a:effectLst/>
                <a:latin typeface="Calibri" panose="020F0502020204030204" pitchFamily="34" charset="0"/>
                <a:ea typeface="Calibri" panose="020F0502020204030204" pitchFamily="34" charset="0"/>
                <a:cs typeface="Times New Roman" panose="02020603050405020304" pitchFamily="18" charset="0"/>
              </a:rPr>
              <a:t>Calculate the total revenue for each departure location and arrival location combination (route) for flights with fares greater than 5000.</a:t>
            </a:r>
            <a:endParaRPr lang="en-IN" sz="3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D9104C4-32C9-4573-5C67-F8FEC10B9E48}"/>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7E466BCC-9229-D878-ADC8-C47D39E98B1B}"/>
              </a:ext>
            </a:extLst>
          </p:cNvPr>
          <p:cNvPicPr>
            <a:picLocks noChangeAspect="1"/>
          </p:cNvPicPr>
          <p:nvPr/>
        </p:nvPicPr>
        <p:blipFill>
          <a:blip r:embed="rId2"/>
          <a:stretch>
            <a:fillRect/>
          </a:stretch>
        </p:blipFill>
        <p:spPr>
          <a:xfrm>
            <a:off x="1205451" y="1884553"/>
            <a:ext cx="3552825" cy="809625"/>
          </a:xfrm>
          <a:prstGeom prst="rect">
            <a:avLst/>
          </a:prstGeom>
        </p:spPr>
      </p:pic>
      <p:pic>
        <p:nvPicPr>
          <p:cNvPr id="5" name="Picture 4">
            <a:extLst>
              <a:ext uri="{FF2B5EF4-FFF2-40B4-BE49-F238E27FC236}">
                <a16:creationId xmlns:a16="http://schemas.microsoft.com/office/drawing/2014/main" id="{1839C1EA-5DCF-AA90-A4E1-EA0EE10B513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7418" y="3047789"/>
            <a:ext cx="2419985" cy="1619250"/>
          </a:xfrm>
          <a:prstGeom prst="rect">
            <a:avLst/>
          </a:prstGeom>
          <a:noFill/>
        </p:spPr>
      </p:pic>
      <p:sp>
        <p:nvSpPr>
          <p:cNvPr id="6" name="Slide Number Placeholder 5">
            <a:extLst>
              <a:ext uri="{FF2B5EF4-FFF2-40B4-BE49-F238E27FC236}">
                <a16:creationId xmlns:a16="http://schemas.microsoft.com/office/drawing/2014/main" id="{99425A53-FC6B-F9D8-6234-4E30F52FF97E}"/>
              </a:ext>
            </a:extLst>
          </p:cNvPr>
          <p:cNvSpPr>
            <a:spLocks noGrp="1"/>
          </p:cNvSpPr>
          <p:nvPr>
            <p:ph type="sldNum" sz="quarter" idx="12"/>
          </p:nvPr>
        </p:nvSpPr>
        <p:spPr/>
        <p:txBody>
          <a:bodyPr/>
          <a:lstStyle/>
          <a:p>
            <a:fld id="{6586042B-6341-4E38-A80C-926D3BB8AAC9}" type="slidenum">
              <a:rPr lang="en-US" smtClean="0"/>
              <a:t>21</a:t>
            </a:fld>
            <a:endParaRPr lang="en-US"/>
          </a:p>
        </p:txBody>
      </p:sp>
    </p:spTree>
    <p:extLst>
      <p:ext uri="{BB962C8B-B14F-4D97-AF65-F5344CB8AC3E}">
        <p14:creationId xmlns:p14="http://schemas.microsoft.com/office/powerpoint/2010/main" val="8501635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72DF8-5095-0680-8534-7E9C025E4056}"/>
              </a:ext>
            </a:extLst>
          </p:cNvPr>
          <p:cNvSpPr>
            <a:spLocks noGrp="1"/>
          </p:cNvSpPr>
          <p:nvPr>
            <p:ph type="title"/>
          </p:nvPr>
        </p:nvSpPr>
        <p:spPr/>
        <p:txBody>
          <a:bodyPr>
            <a:normAutofit/>
          </a:bodyPr>
          <a:lstStyle/>
          <a:p>
            <a:r>
              <a:rPr lang="en-US" sz="3000" b="1" dirty="0">
                <a:effectLst/>
                <a:latin typeface="Calibri" panose="020F0502020204030204" pitchFamily="34" charset="0"/>
                <a:ea typeface="Calibri" panose="020F0502020204030204" pitchFamily="34" charset="0"/>
                <a:cs typeface="Times New Roman" panose="02020603050405020304" pitchFamily="18" charset="0"/>
              </a:rPr>
              <a:t>Find the top 5 customers who have spent the most on flights (based on total fare</a:t>
            </a:r>
            <a:endParaRPr lang="en-IN" sz="3000" dirty="0"/>
          </a:p>
        </p:txBody>
      </p:sp>
      <p:pic>
        <p:nvPicPr>
          <p:cNvPr id="4" name="Content Placeholder 3">
            <a:extLst>
              <a:ext uri="{FF2B5EF4-FFF2-40B4-BE49-F238E27FC236}">
                <a16:creationId xmlns:a16="http://schemas.microsoft.com/office/drawing/2014/main" id="{6430845C-016C-D126-2220-ED04BA519FBA}"/>
              </a:ext>
            </a:extLst>
          </p:cNvPr>
          <p:cNvPicPr>
            <a:picLocks noGrp="1" noChangeAspect="1"/>
          </p:cNvPicPr>
          <p:nvPr>
            <p:ph idx="1"/>
          </p:nvPr>
        </p:nvPicPr>
        <p:blipFill>
          <a:blip r:embed="rId2"/>
          <a:stretch>
            <a:fillRect/>
          </a:stretch>
        </p:blipFill>
        <p:spPr>
          <a:xfrm>
            <a:off x="1097279" y="2221769"/>
            <a:ext cx="4916777" cy="1340940"/>
          </a:xfrm>
          <a:prstGeom prst="rect">
            <a:avLst/>
          </a:prstGeom>
        </p:spPr>
      </p:pic>
      <p:pic>
        <p:nvPicPr>
          <p:cNvPr id="5" name="Picture 4">
            <a:extLst>
              <a:ext uri="{FF2B5EF4-FFF2-40B4-BE49-F238E27FC236}">
                <a16:creationId xmlns:a16="http://schemas.microsoft.com/office/drawing/2014/main" id="{29D2E7B1-B8DF-B593-0C49-FA3275D67FD1}"/>
              </a:ext>
            </a:extLst>
          </p:cNvPr>
          <p:cNvPicPr>
            <a:picLocks noChangeAspect="1"/>
          </p:cNvPicPr>
          <p:nvPr/>
        </p:nvPicPr>
        <p:blipFill>
          <a:blip r:embed="rId3"/>
          <a:stretch>
            <a:fillRect/>
          </a:stretch>
        </p:blipFill>
        <p:spPr>
          <a:xfrm>
            <a:off x="1097279" y="3735022"/>
            <a:ext cx="3973715" cy="1751378"/>
          </a:xfrm>
          <a:prstGeom prst="rect">
            <a:avLst/>
          </a:prstGeom>
        </p:spPr>
      </p:pic>
      <p:sp>
        <p:nvSpPr>
          <p:cNvPr id="3" name="Slide Number Placeholder 2">
            <a:extLst>
              <a:ext uri="{FF2B5EF4-FFF2-40B4-BE49-F238E27FC236}">
                <a16:creationId xmlns:a16="http://schemas.microsoft.com/office/drawing/2014/main" id="{EF1D10C9-1D5E-7FF3-0DE4-68AF24099EE2}"/>
              </a:ext>
            </a:extLst>
          </p:cNvPr>
          <p:cNvSpPr>
            <a:spLocks noGrp="1"/>
          </p:cNvSpPr>
          <p:nvPr>
            <p:ph type="sldNum" sz="quarter" idx="12"/>
          </p:nvPr>
        </p:nvSpPr>
        <p:spPr/>
        <p:txBody>
          <a:bodyPr/>
          <a:lstStyle/>
          <a:p>
            <a:fld id="{6586042B-6341-4E38-A80C-926D3BB8AAC9}" type="slidenum">
              <a:rPr lang="en-US" smtClean="0"/>
              <a:t>22</a:t>
            </a:fld>
            <a:endParaRPr lang="en-US"/>
          </a:p>
        </p:txBody>
      </p:sp>
    </p:spTree>
    <p:extLst>
      <p:ext uri="{BB962C8B-B14F-4D97-AF65-F5344CB8AC3E}">
        <p14:creationId xmlns:p14="http://schemas.microsoft.com/office/powerpoint/2010/main" val="31175729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1521A-5BB0-7348-0D79-B871DFBA18E8}"/>
              </a:ext>
            </a:extLst>
          </p:cNvPr>
          <p:cNvSpPr>
            <a:spLocks noGrp="1"/>
          </p:cNvSpPr>
          <p:nvPr>
            <p:ph type="title"/>
          </p:nvPr>
        </p:nvSpPr>
        <p:spPr/>
        <p:txBody>
          <a:bodyPr>
            <a:normAutofit/>
          </a:bodyPr>
          <a:lstStyle/>
          <a:p>
            <a:r>
              <a:rPr lang="en-US" sz="3000" dirty="0">
                <a:effectLst/>
                <a:latin typeface="Calibri" panose="020F0502020204030204" pitchFamily="34" charset="0"/>
                <a:ea typeface="Calibri" panose="020F0502020204030204" pitchFamily="34" charset="0"/>
                <a:cs typeface="Times New Roman" panose="02020603050405020304" pitchFamily="18" charset="0"/>
              </a:rPr>
              <a:t>Select flights with departure times in the morning (before 12:00 PM)</a:t>
            </a:r>
            <a:endParaRPr lang="en-IN" sz="3000" dirty="0"/>
          </a:p>
        </p:txBody>
      </p:sp>
      <p:pic>
        <p:nvPicPr>
          <p:cNvPr id="4" name="Content Placeholder 3">
            <a:extLst>
              <a:ext uri="{FF2B5EF4-FFF2-40B4-BE49-F238E27FC236}">
                <a16:creationId xmlns:a16="http://schemas.microsoft.com/office/drawing/2014/main" id="{71B42E31-AC5A-3CAD-C7CE-00851A502CDB}"/>
              </a:ext>
            </a:extLst>
          </p:cNvPr>
          <p:cNvPicPr>
            <a:picLocks noGrp="1" noChangeAspect="1"/>
          </p:cNvPicPr>
          <p:nvPr>
            <p:ph idx="1"/>
          </p:nvPr>
        </p:nvPicPr>
        <p:blipFill rotWithShape="1">
          <a:blip r:embed="rId2"/>
          <a:srcRect t="9716" r="1722"/>
          <a:stretch/>
        </p:blipFill>
        <p:spPr bwMode="auto">
          <a:xfrm>
            <a:off x="1097280" y="2370658"/>
            <a:ext cx="4604780" cy="1089603"/>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EC0945D0-AAB1-E0A8-BFF7-AE18AB1EC827}"/>
              </a:ext>
            </a:extLst>
          </p:cNvPr>
          <p:cNvPicPr>
            <a:picLocks noChangeAspect="1"/>
          </p:cNvPicPr>
          <p:nvPr/>
        </p:nvPicPr>
        <p:blipFill>
          <a:blip r:embed="rId3"/>
          <a:stretch>
            <a:fillRect/>
          </a:stretch>
        </p:blipFill>
        <p:spPr>
          <a:xfrm>
            <a:off x="1097280" y="3666766"/>
            <a:ext cx="3146916" cy="2039202"/>
          </a:xfrm>
          <a:prstGeom prst="rect">
            <a:avLst/>
          </a:prstGeom>
        </p:spPr>
      </p:pic>
      <p:sp>
        <p:nvSpPr>
          <p:cNvPr id="3" name="Slide Number Placeholder 2">
            <a:extLst>
              <a:ext uri="{FF2B5EF4-FFF2-40B4-BE49-F238E27FC236}">
                <a16:creationId xmlns:a16="http://schemas.microsoft.com/office/drawing/2014/main" id="{73F8F868-BBBA-585E-A015-19D2542F0180}"/>
              </a:ext>
            </a:extLst>
          </p:cNvPr>
          <p:cNvSpPr>
            <a:spLocks noGrp="1"/>
          </p:cNvSpPr>
          <p:nvPr>
            <p:ph type="sldNum" sz="quarter" idx="12"/>
          </p:nvPr>
        </p:nvSpPr>
        <p:spPr/>
        <p:txBody>
          <a:bodyPr/>
          <a:lstStyle/>
          <a:p>
            <a:fld id="{6586042B-6341-4E38-A80C-926D3BB8AAC9}" type="slidenum">
              <a:rPr lang="en-US" smtClean="0"/>
              <a:t>23</a:t>
            </a:fld>
            <a:endParaRPr lang="en-US"/>
          </a:p>
        </p:txBody>
      </p:sp>
    </p:spTree>
    <p:extLst>
      <p:ext uri="{BB962C8B-B14F-4D97-AF65-F5344CB8AC3E}">
        <p14:creationId xmlns:p14="http://schemas.microsoft.com/office/powerpoint/2010/main" val="12858214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E6F0D-9897-57B6-2A05-01A79F13721C}"/>
              </a:ext>
            </a:extLst>
          </p:cNvPr>
          <p:cNvSpPr>
            <a:spLocks noGrp="1"/>
          </p:cNvSpPr>
          <p:nvPr>
            <p:ph type="title"/>
          </p:nvPr>
        </p:nvSpPr>
        <p:spPr/>
        <p:txBody>
          <a:bodyPr>
            <a:normAutofit/>
          </a:bodyPr>
          <a:lstStyle/>
          <a:p>
            <a:r>
              <a:rPr lang="en-US" sz="3500" dirty="0">
                <a:effectLst/>
                <a:latin typeface="Calibri" panose="020F0502020204030204" pitchFamily="34" charset="0"/>
                <a:ea typeface="Calibri" panose="020F0502020204030204" pitchFamily="34" charset="0"/>
                <a:cs typeface="Times New Roman" panose="02020603050405020304" pitchFamily="18" charset="0"/>
              </a:rPr>
              <a:t>Select flights with departure locations starting with 'M'</a:t>
            </a:r>
            <a:endParaRPr lang="en-IN" sz="3500" dirty="0"/>
          </a:p>
        </p:txBody>
      </p:sp>
      <p:sp>
        <p:nvSpPr>
          <p:cNvPr id="3" name="Content Placeholder 2">
            <a:extLst>
              <a:ext uri="{FF2B5EF4-FFF2-40B4-BE49-F238E27FC236}">
                <a16:creationId xmlns:a16="http://schemas.microsoft.com/office/drawing/2014/main" id="{5424B840-0C8D-6B5C-0102-B7255F2EC691}"/>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B40305AD-F556-1E97-7485-8D0931569E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79" y="2089311"/>
            <a:ext cx="3621369" cy="1362087"/>
          </a:xfrm>
          <a:prstGeom prst="rect">
            <a:avLst/>
          </a:prstGeom>
        </p:spPr>
      </p:pic>
      <p:pic>
        <p:nvPicPr>
          <p:cNvPr id="5" name="Picture 4">
            <a:extLst>
              <a:ext uri="{FF2B5EF4-FFF2-40B4-BE49-F238E27FC236}">
                <a16:creationId xmlns:a16="http://schemas.microsoft.com/office/drawing/2014/main" id="{56DC7781-029B-CE43-FA84-7BB03C9E07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388" y="3857414"/>
            <a:ext cx="9035531" cy="1362087"/>
          </a:xfrm>
          <a:prstGeom prst="rect">
            <a:avLst/>
          </a:prstGeom>
        </p:spPr>
      </p:pic>
      <p:sp>
        <p:nvSpPr>
          <p:cNvPr id="6" name="Slide Number Placeholder 5">
            <a:extLst>
              <a:ext uri="{FF2B5EF4-FFF2-40B4-BE49-F238E27FC236}">
                <a16:creationId xmlns:a16="http://schemas.microsoft.com/office/drawing/2014/main" id="{108E9B94-D2CB-8A07-BA0D-F88054E0CC51}"/>
              </a:ext>
            </a:extLst>
          </p:cNvPr>
          <p:cNvSpPr>
            <a:spLocks noGrp="1"/>
          </p:cNvSpPr>
          <p:nvPr>
            <p:ph type="sldNum" sz="quarter" idx="12"/>
          </p:nvPr>
        </p:nvSpPr>
        <p:spPr/>
        <p:txBody>
          <a:bodyPr/>
          <a:lstStyle/>
          <a:p>
            <a:fld id="{6586042B-6341-4E38-A80C-926D3BB8AAC9}" type="slidenum">
              <a:rPr lang="en-US" smtClean="0"/>
              <a:t>24</a:t>
            </a:fld>
            <a:endParaRPr lang="en-US"/>
          </a:p>
        </p:txBody>
      </p:sp>
    </p:spTree>
    <p:extLst>
      <p:ext uri="{BB962C8B-B14F-4D97-AF65-F5344CB8AC3E}">
        <p14:creationId xmlns:p14="http://schemas.microsoft.com/office/powerpoint/2010/main" val="37383633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D5093-159F-4C7B-9E1B-9BB996DA04CC}"/>
              </a:ext>
            </a:extLst>
          </p:cNvPr>
          <p:cNvSpPr>
            <a:spLocks noGrp="1"/>
          </p:cNvSpPr>
          <p:nvPr>
            <p:ph type="title"/>
          </p:nvPr>
        </p:nvSpPr>
        <p:spPr/>
        <p:txBody>
          <a:bodyPr>
            <a:normAutofit/>
          </a:bodyPr>
          <a:lstStyle/>
          <a:p>
            <a:r>
              <a:rPr lang="en-US" sz="3200" kern="100" dirty="0">
                <a:effectLst/>
                <a:latin typeface="Calibri" panose="020F0502020204030204" pitchFamily="34" charset="0"/>
                <a:ea typeface="Calibri" panose="020F0502020204030204" pitchFamily="34" charset="0"/>
                <a:cs typeface="Times New Roman" panose="02020603050405020304" pitchFamily="18" charset="0"/>
              </a:rPr>
              <a:t>Select flights where arrival dates are in November 2023</a:t>
            </a:r>
            <a:endParaRPr lang="en-IN" sz="3200" dirty="0"/>
          </a:p>
        </p:txBody>
      </p:sp>
      <p:sp>
        <p:nvSpPr>
          <p:cNvPr id="3" name="Content Placeholder 2">
            <a:extLst>
              <a:ext uri="{FF2B5EF4-FFF2-40B4-BE49-F238E27FC236}">
                <a16:creationId xmlns:a16="http://schemas.microsoft.com/office/drawing/2014/main" id="{8B0C112C-69CD-C9D7-0A0D-48C7152AEB51}"/>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79A1FAB7-C171-9AB3-BCD0-E3D732ED311B}"/>
              </a:ext>
            </a:extLst>
          </p:cNvPr>
          <p:cNvPicPr>
            <a:picLocks noChangeAspect="1"/>
          </p:cNvPicPr>
          <p:nvPr/>
        </p:nvPicPr>
        <p:blipFill>
          <a:blip r:embed="rId2"/>
          <a:stretch>
            <a:fillRect/>
          </a:stretch>
        </p:blipFill>
        <p:spPr>
          <a:xfrm>
            <a:off x="1097280" y="2163971"/>
            <a:ext cx="6616842" cy="1105439"/>
          </a:xfrm>
          <a:prstGeom prst="rect">
            <a:avLst/>
          </a:prstGeom>
        </p:spPr>
      </p:pic>
      <p:pic>
        <p:nvPicPr>
          <p:cNvPr id="5" name="Picture 4">
            <a:extLst>
              <a:ext uri="{FF2B5EF4-FFF2-40B4-BE49-F238E27FC236}">
                <a16:creationId xmlns:a16="http://schemas.microsoft.com/office/drawing/2014/main" id="{BFDA6B1A-7619-6719-1C29-B7E74082FEFA}"/>
              </a:ext>
            </a:extLst>
          </p:cNvPr>
          <p:cNvPicPr>
            <a:picLocks noChangeAspect="1"/>
          </p:cNvPicPr>
          <p:nvPr/>
        </p:nvPicPr>
        <p:blipFill>
          <a:blip r:embed="rId3"/>
          <a:stretch>
            <a:fillRect/>
          </a:stretch>
        </p:blipFill>
        <p:spPr>
          <a:xfrm>
            <a:off x="1261523" y="3714161"/>
            <a:ext cx="8724668" cy="762947"/>
          </a:xfrm>
          <a:prstGeom prst="rect">
            <a:avLst/>
          </a:prstGeom>
        </p:spPr>
      </p:pic>
      <p:sp>
        <p:nvSpPr>
          <p:cNvPr id="6" name="Slide Number Placeholder 5">
            <a:extLst>
              <a:ext uri="{FF2B5EF4-FFF2-40B4-BE49-F238E27FC236}">
                <a16:creationId xmlns:a16="http://schemas.microsoft.com/office/drawing/2014/main" id="{B99B1F3F-1377-4468-7156-0AB0892793C6}"/>
              </a:ext>
            </a:extLst>
          </p:cNvPr>
          <p:cNvSpPr>
            <a:spLocks noGrp="1"/>
          </p:cNvSpPr>
          <p:nvPr>
            <p:ph type="sldNum" sz="quarter" idx="12"/>
          </p:nvPr>
        </p:nvSpPr>
        <p:spPr/>
        <p:txBody>
          <a:bodyPr/>
          <a:lstStyle/>
          <a:p>
            <a:fld id="{6586042B-6341-4E38-A80C-926D3BB8AAC9}" type="slidenum">
              <a:rPr lang="en-US" smtClean="0"/>
              <a:t>25</a:t>
            </a:fld>
            <a:endParaRPr lang="en-US"/>
          </a:p>
        </p:txBody>
      </p:sp>
    </p:spTree>
    <p:extLst>
      <p:ext uri="{BB962C8B-B14F-4D97-AF65-F5344CB8AC3E}">
        <p14:creationId xmlns:p14="http://schemas.microsoft.com/office/powerpoint/2010/main" val="39771939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14B93-4ABE-984E-FF27-A1251E2AC149}"/>
              </a:ext>
            </a:extLst>
          </p:cNvPr>
          <p:cNvSpPr>
            <a:spLocks noGrp="1"/>
          </p:cNvSpPr>
          <p:nvPr>
            <p:ph type="title"/>
          </p:nvPr>
        </p:nvSpPr>
        <p:spPr>
          <a:xfrm>
            <a:off x="1086928" y="286604"/>
            <a:ext cx="10068752" cy="1395548"/>
          </a:xfrm>
        </p:spPr>
        <p:txBody>
          <a:bodyPr>
            <a:normAutofit/>
          </a:bodyPr>
          <a:lstStyle/>
          <a:p>
            <a:r>
              <a:rPr lang="en-US" sz="3800" b="1" i="0" dirty="0">
                <a:effectLst/>
              </a:rPr>
              <a:t>Select flights where the departure date is the same as the current date</a:t>
            </a:r>
            <a:endParaRPr lang="en-IN" sz="3800" dirty="0"/>
          </a:p>
        </p:txBody>
      </p:sp>
      <p:pic>
        <p:nvPicPr>
          <p:cNvPr id="6" name="Content Placeholder 5">
            <a:extLst>
              <a:ext uri="{FF2B5EF4-FFF2-40B4-BE49-F238E27FC236}">
                <a16:creationId xmlns:a16="http://schemas.microsoft.com/office/drawing/2014/main" id="{84949FDB-C211-7647-2180-E1C44E2F44EF}"/>
              </a:ext>
            </a:extLst>
          </p:cNvPr>
          <p:cNvPicPr>
            <a:picLocks noGrp="1" noChangeAspect="1"/>
          </p:cNvPicPr>
          <p:nvPr>
            <p:ph idx="1"/>
          </p:nvPr>
        </p:nvPicPr>
        <p:blipFill>
          <a:blip r:embed="rId2"/>
          <a:stretch>
            <a:fillRect/>
          </a:stretch>
        </p:blipFill>
        <p:spPr>
          <a:xfrm>
            <a:off x="1097280" y="2267767"/>
            <a:ext cx="10058400" cy="1626003"/>
          </a:xfrm>
        </p:spPr>
      </p:pic>
      <p:sp>
        <p:nvSpPr>
          <p:cNvPr id="4" name="Title 1">
            <a:extLst>
              <a:ext uri="{FF2B5EF4-FFF2-40B4-BE49-F238E27FC236}">
                <a16:creationId xmlns:a16="http://schemas.microsoft.com/office/drawing/2014/main" id="{7708A4EA-CDE0-45DA-2ED8-B64A1A12668B}"/>
              </a:ext>
            </a:extLst>
          </p:cNvPr>
          <p:cNvSpPr txBox="1">
            <a:spLocks/>
          </p:cNvSpPr>
          <p:nvPr/>
        </p:nvSpPr>
        <p:spPr>
          <a:xfrm>
            <a:off x="1097280" y="260724"/>
            <a:ext cx="100584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IN"/>
          </a:p>
        </p:txBody>
      </p:sp>
      <p:sp>
        <p:nvSpPr>
          <p:cNvPr id="3" name="Slide Number Placeholder 2">
            <a:extLst>
              <a:ext uri="{FF2B5EF4-FFF2-40B4-BE49-F238E27FC236}">
                <a16:creationId xmlns:a16="http://schemas.microsoft.com/office/drawing/2014/main" id="{A6556C87-50E0-30A6-E5A4-9E0486A00374}"/>
              </a:ext>
            </a:extLst>
          </p:cNvPr>
          <p:cNvSpPr>
            <a:spLocks noGrp="1"/>
          </p:cNvSpPr>
          <p:nvPr>
            <p:ph type="sldNum" sz="quarter" idx="12"/>
          </p:nvPr>
        </p:nvSpPr>
        <p:spPr/>
        <p:txBody>
          <a:bodyPr/>
          <a:lstStyle/>
          <a:p>
            <a:fld id="{6586042B-6341-4E38-A80C-926D3BB8AAC9}" type="slidenum">
              <a:rPr lang="en-US" smtClean="0"/>
              <a:t>26</a:t>
            </a:fld>
            <a:endParaRPr lang="en-US"/>
          </a:p>
        </p:txBody>
      </p:sp>
      <p:pic>
        <p:nvPicPr>
          <p:cNvPr id="7" name="Picture 6">
            <a:extLst>
              <a:ext uri="{FF2B5EF4-FFF2-40B4-BE49-F238E27FC236}">
                <a16:creationId xmlns:a16="http://schemas.microsoft.com/office/drawing/2014/main" id="{78EC535B-094F-FF01-E112-A7C31B6E2C4A}"/>
              </a:ext>
            </a:extLst>
          </p:cNvPr>
          <p:cNvPicPr>
            <a:picLocks noChangeAspect="1"/>
          </p:cNvPicPr>
          <p:nvPr/>
        </p:nvPicPr>
        <p:blipFill>
          <a:blip r:embed="rId3"/>
          <a:stretch>
            <a:fillRect/>
          </a:stretch>
        </p:blipFill>
        <p:spPr>
          <a:xfrm>
            <a:off x="808539" y="3429000"/>
            <a:ext cx="10574921" cy="390433"/>
          </a:xfrm>
          <a:prstGeom prst="rect">
            <a:avLst/>
          </a:prstGeom>
        </p:spPr>
      </p:pic>
    </p:spTree>
    <p:extLst>
      <p:ext uri="{BB962C8B-B14F-4D97-AF65-F5344CB8AC3E}">
        <p14:creationId xmlns:p14="http://schemas.microsoft.com/office/powerpoint/2010/main" val="9371483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240A2FC-E2C3-458D-96B4-5DF9028D93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3" name="Rectangle 12">
            <a:extLst>
              <a:ext uri="{FF2B5EF4-FFF2-40B4-BE49-F238E27FC236}">
                <a16:creationId xmlns:a16="http://schemas.microsoft.com/office/drawing/2014/main" id="{5F097929-F3D6-4D1F-8AFC-CF348171A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15" name="Straight Connector 14">
            <a:extLst>
              <a:ext uri="{FF2B5EF4-FFF2-40B4-BE49-F238E27FC236}">
                <a16:creationId xmlns:a16="http://schemas.microsoft.com/office/drawing/2014/main" id="{43074C91-9045-414B-B5F9-567DAE3EE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EE362070-691D-44DB-98D4-BC61774B0E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5A7EFE9C-DAE7-4ECA-BDB2-34E2534B8A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44603" y="4325112"/>
            <a:ext cx="71323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699C76A-E5CF-F254-34C0-B10018DC6FF0}"/>
              </a:ext>
            </a:extLst>
          </p:cNvPr>
          <p:cNvSpPr>
            <a:spLocks noGrp="1"/>
          </p:cNvSpPr>
          <p:nvPr>
            <p:ph type="title"/>
          </p:nvPr>
        </p:nvSpPr>
        <p:spPr>
          <a:xfrm>
            <a:off x="3836504" y="758952"/>
            <a:ext cx="7319175" cy="3566160"/>
          </a:xfrm>
        </p:spPr>
        <p:txBody>
          <a:bodyPr vert="horz" lIns="91440" tIns="45720" rIns="91440" bIns="45720" rtlCol="0" anchor="b">
            <a:normAutofit/>
          </a:bodyPr>
          <a:lstStyle/>
          <a:p>
            <a:r>
              <a:rPr lang="en-US" sz="8000">
                <a:solidFill>
                  <a:schemeClr val="tx1">
                    <a:lumMod val="85000"/>
                    <a:lumOff val="15000"/>
                  </a:schemeClr>
                </a:solidFill>
              </a:rPr>
              <a:t>CONCLUSION</a:t>
            </a:r>
          </a:p>
        </p:txBody>
      </p:sp>
      <p:pic>
        <p:nvPicPr>
          <p:cNvPr id="8" name="Graphic 7" descr="Gavel">
            <a:extLst>
              <a:ext uri="{FF2B5EF4-FFF2-40B4-BE49-F238E27FC236}">
                <a16:creationId xmlns:a16="http://schemas.microsoft.com/office/drawing/2014/main" id="{7B608CA3-8F57-769C-A1AD-2CEC2B64FE2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9818" y="1944907"/>
            <a:ext cx="2449486" cy="2449486"/>
          </a:xfrm>
          <a:prstGeom prst="rect">
            <a:avLst/>
          </a:prstGeom>
        </p:spPr>
      </p:pic>
      <p:sp>
        <p:nvSpPr>
          <p:cNvPr id="21" name="Rectangle 20">
            <a:extLst>
              <a:ext uri="{FF2B5EF4-FFF2-40B4-BE49-F238E27FC236}">
                <a16:creationId xmlns:a16="http://schemas.microsoft.com/office/drawing/2014/main" id="{3F0CE275-BAEC-48E9-B00C-1B635C68F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3" name="Rectangle 22">
            <a:extLst>
              <a:ext uri="{FF2B5EF4-FFF2-40B4-BE49-F238E27FC236}">
                <a16:creationId xmlns:a16="http://schemas.microsoft.com/office/drawing/2014/main" id="{A22C524A-01E1-4209-AE20-DA64F7CB1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4" name="Slide Number Placeholder 3">
            <a:extLst>
              <a:ext uri="{FF2B5EF4-FFF2-40B4-BE49-F238E27FC236}">
                <a16:creationId xmlns:a16="http://schemas.microsoft.com/office/drawing/2014/main" id="{259D005D-43FC-E907-9C28-124416A8216B}"/>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6586042B-6341-4E38-A80C-926D3BB8AAC9}" type="slidenum">
              <a:rPr lang="en-US" smtClean="0"/>
              <a:pPr defTabSz="914400">
                <a:spcAft>
                  <a:spcPts val="600"/>
                </a:spcAft>
              </a:pPr>
              <a:t>27</a:t>
            </a:fld>
            <a:endParaRPr lang="en-US"/>
          </a:p>
        </p:txBody>
      </p:sp>
    </p:spTree>
    <p:extLst>
      <p:ext uri="{BB962C8B-B14F-4D97-AF65-F5344CB8AC3E}">
        <p14:creationId xmlns:p14="http://schemas.microsoft.com/office/powerpoint/2010/main" val="18661849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1" name="Rectangle 10">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13" name="Straight Connector 1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erial view of a highway near the ocean">
            <a:extLst>
              <a:ext uri="{FF2B5EF4-FFF2-40B4-BE49-F238E27FC236}">
                <a16:creationId xmlns:a16="http://schemas.microsoft.com/office/drawing/2014/main" id="{338AC3C7-CBB8-F8E0-7B72-4AD6DAB6A515}"/>
              </a:ext>
            </a:extLst>
          </p:cNvPr>
          <p:cNvPicPr>
            <a:picLocks noChangeAspect="1"/>
          </p:cNvPicPr>
          <p:nvPr/>
        </p:nvPicPr>
        <p:blipFill rotWithShape="1">
          <a:blip r:embed="rId2"/>
          <a:srcRect t="11833" b="13167"/>
          <a:stretch/>
        </p:blipFill>
        <p:spPr>
          <a:xfrm>
            <a:off x="20" y="975"/>
            <a:ext cx="12191980" cy="6858000"/>
          </a:xfrm>
          <a:prstGeom prst="rect">
            <a:avLst/>
          </a:prstGeom>
        </p:spPr>
      </p:pic>
      <p:sp>
        <p:nvSpPr>
          <p:cNvPr id="17" name="Rectangle 16">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1238442"/>
            <a:ext cx="3635926" cy="4355751"/>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C6A855-F9F4-3746-90CC-B6E57CC55AD8}"/>
              </a:ext>
            </a:extLst>
          </p:cNvPr>
          <p:cNvSpPr>
            <a:spLocks noGrp="1"/>
          </p:cNvSpPr>
          <p:nvPr>
            <p:ph type="title"/>
          </p:nvPr>
        </p:nvSpPr>
        <p:spPr>
          <a:xfrm>
            <a:off x="853439" y="1475234"/>
            <a:ext cx="3214307" cy="2901694"/>
          </a:xfrm>
        </p:spPr>
        <p:txBody>
          <a:bodyPr vert="horz" lIns="91440" tIns="45720" rIns="91440" bIns="45720" rtlCol="0" anchor="b">
            <a:normAutofit/>
          </a:bodyPr>
          <a:lstStyle/>
          <a:p>
            <a:r>
              <a:rPr lang="en-US" sz="4400" dirty="0">
                <a:solidFill>
                  <a:srgbClr val="FFFFFF"/>
                </a:solidFill>
              </a:rPr>
              <a:t>Thank You</a:t>
            </a:r>
          </a:p>
        </p:txBody>
      </p:sp>
      <p:cxnSp>
        <p:nvCxnSpPr>
          <p:cNvPr id="19" name="Straight Connector 18">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17722" y="4508519"/>
            <a:ext cx="2926080" cy="0"/>
          </a:xfrm>
          <a:prstGeom prst="line">
            <a:avLst/>
          </a:prstGeom>
          <a:ln w="19050">
            <a:solidFill>
              <a:srgbClr val="3DC3CE"/>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1BB95188-7FDF-4505-0D2A-D1BA04F5CBD0}"/>
              </a:ext>
            </a:extLst>
          </p:cNvPr>
          <p:cNvSpPr>
            <a:spLocks noGrp="1"/>
          </p:cNvSpPr>
          <p:nvPr>
            <p:ph type="sldNum" sz="quarter" idx="12"/>
          </p:nvPr>
        </p:nvSpPr>
        <p:spPr/>
        <p:txBody>
          <a:bodyPr/>
          <a:lstStyle/>
          <a:p>
            <a:fld id="{6586042B-6341-4E38-A80C-926D3BB8AAC9}" type="slidenum">
              <a:rPr lang="en-US" smtClean="0"/>
              <a:t>28</a:t>
            </a:fld>
            <a:endParaRPr lang="en-US"/>
          </a:p>
        </p:txBody>
      </p:sp>
    </p:spTree>
    <p:extLst>
      <p:ext uri="{BB962C8B-B14F-4D97-AF65-F5344CB8AC3E}">
        <p14:creationId xmlns:p14="http://schemas.microsoft.com/office/powerpoint/2010/main" val="304476293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Yellow paper ship leading among white ships">
            <a:extLst>
              <a:ext uri="{FF2B5EF4-FFF2-40B4-BE49-F238E27FC236}">
                <a16:creationId xmlns:a16="http://schemas.microsoft.com/office/drawing/2014/main" id="{9345BF0C-E63E-05F3-66E2-C178110BE36C}"/>
              </a:ext>
            </a:extLst>
          </p:cNvPr>
          <p:cNvPicPr>
            <a:picLocks noChangeAspect="1"/>
          </p:cNvPicPr>
          <p:nvPr/>
        </p:nvPicPr>
        <p:blipFill rotWithShape="1">
          <a:blip r:embed="rId2">
            <a:alphaModFix/>
          </a:blip>
          <a:srcRect t="15709" r="-1" b="-1"/>
          <a:stretch/>
        </p:blipFill>
        <p:spPr>
          <a:xfrm>
            <a:off x="20" y="10"/>
            <a:ext cx="12188932" cy="6857990"/>
          </a:xfrm>
          <a:prstGeom prst="rect">
            <a:avLst/>
          </a:prstGeom>
        </p:spPr>
      </p:pic>
      <p:sp>
        <p:nvSpPr>
          <p:cNvPr id="2" name="Title 1">
            <a:extLst>
              <a:ext uri="{FF2B5EF4-FFF2-40B4-BE49-F238E27FC236}">
                <a16:creationId xmlns:a16="http://schemas.microsoft.com/office/drawing/2014/main" id="{77F67967-D6CD-D994-883C-B2265A274A66}"/>
              </a:ext>
            </a:extLst>
          </p:cNvPr>
          <p:cNvSpPr>
            <a:spLocks noGrp="1"/>
          </p:cNvSpPr>
          <p:nvPr>
            <p:ph type="title"/>
          </p:nvPr>
        </p:nvSpPr>
        <p:spPr>
          <a:xfrm>
            <a:off x="841249" y="663960"/>
            <a:ext cx="7435244" cy="1067530"/>
          </a:xfrm>
        </p:spPr>
        <p:txBody>
          <a:bodyPr vert="horz" lIns="91440" tIns="45720" rIns="91440" bIns="45720" rtlCol="0" anchor="ctr">
            <a:normAutofit/>
          </a:bodyPr>
          <a:lstStyle/>
          <a:p>
            <a:r>
              <a:rPr lang="en-US" sz="5400" dirty="0">
                <a:solidFill>
                  <a:schemeClr val="bg1"/>
                </a:solidFill>
                <a:latin typeface="+mn-lt"/>
              </a:rPr>
              <a:t>Introduction:</a:t>
            </a:r>
          </a:p>
        </p:txBody>
      </p:sp>
      <p:sp>
        <p:nvSpPr>
          <p:cNvPr id="6" name="TextBox 5">
            <a:extLst>
              <a:ext uri="{FF2B5EF4-FFF2-40B4-BE49-F238E27FC236}">
                <a16:creationId xmlns:a16="http://schemas.microsoft.com/office/drawing/2014/main" id="{5C566A54-4ED2-8BF1-A51D-C58D4A9F41D1}"/>
              </a:ext>
            </a:extLst>
          </p:cNvPr>
          <p:cNvSpPr txBox="1"/>
          <p:nvPr/>
        </p:nvSpPr>
        <p:spPr>
          <a:xfrm>
            <a:off x="914400" y="2308859"/>
            <a:ext cx="6080760" cy="1477328"/>
          </a:xfrm>
          <a:prstGeom prst="rect">
            <a:avLst/>
          </a:prstGeom>
          <a:noFill/>
        </p:spPr>
        <p:txBody>
          <a:bodyPr wrap="square" rtlCol="0">
            <a:spAutoFit/>
          </a:bodyPr>
          <a:lstStyle/>
          <a:p>
            <a:pPr algn="just"/>
            <a:r>
              <a:rPr lang="en-US" dirty="0">
                <a:solidFill>
                  <a:schemeClr val="bg1"/>
                </a:solidFill>
              </a:rPr>
              <a:t>Flight Customer Management refers to the comprehensive set of strategies, processes, and technologies that airlines employ to interact with and serve their passengers throughout the entire travel journey. It encompasses reservations, check-in, baggage handling, passenger communication, and more.</a:t>
            </a:r>
            <a:endParaRPr lang="en-IN" dirty="0">
              <a:solidFill>
                <a:schemeClr val="bg1"/>
              </a:solidFill>
            </a:endParaRPr>
          </a:p>
        </p:txBody>
      </p:sp>
      <p:sp>
        <p:nvSpPr>
          <p:cNvPr id="3" name="Slide Number Placeholder 2">
            <a:extLst>
              <a:ext uri="{FF2B5EF4-FFF2-40B4-BE49-F238E27FC236}">
                <a16:creationId xmlns:a16="http://schemas.microsoft.com/office/drawing/2014/main" id="{BC0C5DB5-0BE6-1AE3-5FED-5C24E8076E3C}"/>
              </a:ext>
            </a:extLst>
          </p:cNvPr>
          <p:cNvSpPr>
            <a:spLocks noGrp="1"/>
          </p:cNvSpPr>
          <p:nvPr>
            <p:ph type="sldNum" sz="quarter" idx="12"/>
          </p:nvPr>
        </p:nvSpPr>
        <p:spPr/>
        <p:txBody>
          <a:bodyPr/>
          <a:lstStyle/>
          <a:p>
            <a:fld id="{6586042B-6341-4E38-A80C-926D3BB8AAC9}" type="slidenum">
              <a:rPr lang="en-US" smtClean="0"/>
              <a:t>3</a:t>
            </a:fld>
            <a:endParaRPr lang="en-US"/>
          </a:p>
        </p:txBody>
      </p:sp>
    </p:spTree>
    <p:extLst>
      <p:ext uri="{BB962C8B-B14F-4D97-AF65-F5344CB8AC3E}">
        <p14:creationId xmlns:p14="http://schemas.microsoft.com/office/powerpoint/2010/main" val="139671308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BB6F6-A7D7-5ABE-6770-15E33142C989}"/>
              </a:ext>
            </a:extLst>
          </p:cNvPr>
          <p:cNvSpPr>
            <a:spLocks noGrp="1"/>
          </p:cNvSpPr>
          <p:nvPr>
            <p:ph type="title"/>
          </p:nvPr>
        </p:nvSpPr>
        <p:spPr/>
        <p:txBody>
          <a:bodyPr/>
          <a:lstStyle/>
          <a:p>
            <a:r>
              <a:rPr lang="en-IN" dirty="0">
                <a:latin typeface="+mn-lt"/>
              </a:rPr>
              <a:t>SQL Features</a:t>
            </a:r>
          </a:p>
        </p:txBody>
      </p:sp>
      <p:graphicFrame>
        <p:nvGraphicFramePr>
          <p:cNvPr id="19" name="Content Placeholder 2">
            <a:extLst>
              <a:ext uri="{FF2B5EF4-FFF2-40B4-BE49-F238E27FC236}">
                <a16:creationId xmlns:a16="http://schemas.microsoft.com/office/drawing/2014/main" id="{D33CE767-3240-21B7-B4DC-3DE8AF996756}"/>
              </a:ext>
            </a:extLst>
          </p:cNvPr>
          <p:cNvGraphicFramePr>
            <a:graphicFrameLocks noGrp="1"/>
          </p:cNvGraphicFramePr>
          <p:nvPr>
            <p:ph idx="1"/>
            <p:extLst>
              <p:ext uri="{D42A27DB-BD31-4B8C-83A1-F6EECF244321}">
                <p14:modId xmlns:p14="http://schemas.microsoft.com/office/powerpoint/2010/main" val="1379769707"/>
              </p:ext>
            </p:extLst>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277D24FB-C1FD-CCB2-3BF7-53785656BBCB}"/>
              </a:ext>
            </a:extLst>
          </p:cNvPr>
          <p:cNvSpPr>
            <a:spLocks noGrp="1"/>
          </p:cNvSpPr>
          <p:nvPr>
            <p:ph type="sldNum" sz="quarter" idx="12"/>
          </p:nvPr>
        </p:nvSpPr>
        <p:spPr/>
        <p:txBody>
          <a:bodyPr/>
          <a:lstStyle/>
          <a:p>
            <a:fld id="{6586042B-6341-4E38-A80C-926D3BB8AAC9}" type="slidenum">
              <a:rPr lang="en-US" smtClean="0"/>
              <a:t>4</a:t>
            </a:fld>
            <a:endParaRPr lang="en-US"/>
          </a:p>
        </p:txBody>
      </p:sp>
    </p:spTree>
    <p:extLst>
      <p:ext uri="{BB962C8B-B14F-4D97-AF65-F5344CB8AC3E}">
        <p14:creationId xmlns:p14="http://schemas.microsoft.com/office/powerpoint/2010/main" val="334052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EB913-FBB2-63C2-C756-EDC481218A89}"/>
              </a:ext>
            </a:extLst>
          </p:cNvPr>
          <p:cNvSpPr>
            <a:spLocks noGrp="1"/>
          </p:cNvSpPr>
          <p:nvPr>
            <p:ph type="title"/>
          </p:nvPr>
        </p:nvSpPr>
        <p:spPr/>
        <p:txBody>
          <a:bodyPr>
            <a:normAutofit/>
          </a:bodyPr>
          <a:lstStyle/>
          <a:p>
            <a:r>
              <a:rPr lang="en-IN"/>
              <a:t>Metadata</a:t>
            </a:r>
            <a:endParaRPr lang="en-IN" dirty="0"/>
          </a:p>
        </p:txBody>
      </p:sp>
      <p:graphicFrame>
        <p:nvGraphicFramePr>
          <p:cNvPr id="5" name="Content Placeholder 2">
            <a:extLst>
              <a:ext uri="{FF2B5EF4-FFF2-40B4-BE49-F238E27FC236}">
                <a16:creationId xmlns:a16="http://schemas.microsoft.com/office/drawing/2014/main" id="{6AFADF54-1D72-CCE0-F1F2-4445D827B3D1}"/>
              </a:ext>
            </a:extLst>
          </p:cNvPr>
          <p:cNvGraphicFramePr>
            <a:graphicFrameLocks noGrp="1"/>
          </p:cNvGraphicFramePr>
          <p:nvPr>
            <p:ph idx="1"/>
            <p:extLst>
              <p:ext uri="{D42A27DB-BD31-4B8C-83A1-F6EECF244321}">
                <p14:modId xmlns:p14="http://schemas.microsoft.com/office/powerpoint/2010/main" val="944412958"/>
              </p:ext>
            </p:extLst>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A00B16FC-34EF-8A7C-D16F-FEF6393D5F8D}"/>
              </a:ext>
            </a:extLst>
          </p:cNvPr>
          <p:cNvSpPr>
            <a:spLocks noGrp="1"/>
          </p:cNvSpPr>
          <p:nvPr>
            <p:ph type="sldNum" sz="quarter" idx="12"/>
          </p:nvPr>
        </p:nvSpPr>
        <p:spPr/>
        <p:txBody>
          <a:bodyPr/>
          <a:lstStyle/>
          <a:p>
            <a:fld id="{6586042B-6341-4E38-A80C-926D3BB8AAC9}" type="slidenum">
              <a:rPr lang="en-US" smtClean="0"/>
              <a:t>5</a:t>
            </a:fld>
            <a:endParaRPr lang="en-US"/>
          </a:p>
        </p:txBody>
      </p:sp>
    </p:spTree>
    <p:extLst>
      <p:ext uri="{BB962C8B-B14F-4D97-AF65-F5344CB8AC3E}">
        <p14:creationId xmlns:p14="http://schemas.microsoft.com/office/powerpoint/2010/main" val="1690553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220942-4331-4BC0-5074-EE332A3A35C6}"/>
              </a:ext>
            </a:extLst>
          </p:cNvPr>
          <p:cNvSpPr>
            <a:spLocks noGrp="1"/>
          </p:cNvSpPr>
          <p:nvPr>
            <p:ph type="title"/>
          </p:nvPr>
        </p:nvSpPr>
        <p:spPr>
          <a:xfrm>
            <a:off x="1097280" y="286603"/>
            <a:ext cx="10058400" cy="1450757"/>
          </a:xfrm>
        </p:spPr>
        <p:txBody>
          <a:bodyPr>
            <a:normAutofit/>
          </a:bodyPr>
          <a:lstStyle/>
          <a:p>
            <a:r>
              <a:rPr lang="en-IN"/>
              <a:t>Why chose this Topic </a:t>
            </a:r>
          </a:p>
        </p:txBody>
      </p:sp>
      <p:pic>
        <p:nvPicPr>
          <p:cNvPr id="7" name="Graphic 6" descr="Books">
            <a:extLst>
              <a:ext uri="{FF2B5EF4-FFF2-40B4-BE49-F238E27FC236}">
                <a16:creationId xmlns:a16="http://schemas.microsoft.com/office/drawing/2014/main" id="{AFB3B305-4B70-3368-537C-6EAF59F5DE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6432" y="2104325"/>
            <a:ext cx="3094997" cy="3094997"/>
          </a:xfrm>
          <a:prstGeom prst="rect">
            <a:avLst/>
          </a:prstGeom>
        </p:spPr>
      </p:pic>
      <p:sp>
        <p:nvSpPr>
          <p:cNvPr id="3" name="Content Placeholder 2">
            <a:extLst>
              <a:ext uri="{FF2B5EF4-FFF2-40B4-BE49-F238E27FC236}">
                <a16:creationId xmlns:a16="http://schemas.microsoft.com/office/drawing/2014/main" id="{CAE49D9D-DB09-2A3A-23B4-4E8DDBC18E96}"/>
              </a:ext>
            </a:extLst>
          </p:cNvPr>
          <p:cNvSpPr>
            <a:spLocks noGrp="1"/>
          </p:cNvSpPr>
          <p:nvPr>
            <p:ph idx="1"/>
          </p:nvPr>
        </p:nvSpPr>
        <p:spPr>
          <a:xfrm>
            <a:off x="4639733" y="1845734"/>
            <a:ext cx="6515947" cy="4023360"/>
          </a:xfrm>
        </p:spPr>
        <p:txBody>
          <a:bodyPr>
            <a:normAutofit/>
          </a:bodyPr>
          <a:lstStyle/>
          <a:p>
            <a:endParaRPr lang="en-IN" dirty="0"/>
          </a:p>
          <a:p>
            <a:pPr marL="0" indent="0">
              <a:buNone/>
            </a:pPr>
            <a:endParaRPr lang="en-IN" dirty="0"/>
          </a:p>
          <a:p>
            <a:r>
              <a:rPr lang="en-IN" dirty="0"/>
              <a:t>1. Relevance to learning goals</a:t>
            </a:r>
          </a:p>
          <a:p>
            <a:r>
              <a:rPr lang="en-IN" dirty="0"/>
              <a:t>2. Real World Application </a:t>
            </a:r>
          </a:p>
        </p:txBody>
      </p:sp>
      <p:sp>
        <p:nvSpPr>
          <p:cNvPr id="12" name="Rectangle 11">
            <a:extLst>
              <a:ext uri="{FF2B5EF4-FFF2-40B4-BE49-F238E27FC236}">
                <a16:creationId xmlns:a16="http://schemas.microsoft.com/office/drawing/2014/main" id="{77C34054-98F8-4229-885E-04C525969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4" name="Rectangle 13">
            <a:extLst>
              <a:ext uri="{FF2B5EF4-FFF2-40B4-BE49-F238E27FC236}">
                <a16:creationId xmlns:a16="http://schemas.microsoft.com/office/drawing/2014/main" id="{22AAB964-B835-4B93-A1F3-4A30D1F38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4" name="Slide Number Placeholder 3">
            <a:extLst>
              <a:ext uri="{FF2B5EF4-FFF2-40B4-BE49-F238E27FC236}">
                <a16:creationId xmlns:a16="http://schemas.microsoft.com/office/drawing/2014/main" id="{BD661E2E-A844-C991-21C9-0AE47C602F8D}"/>
              </a:ext>
            </a:extLst>
          </p:cNvPr>
          <p:cNvSpPr>
            <a:spLocks noGrp="1"/>
          </p:cNvSpPr>
          <p:nvPr>
            <p:ph type="sldNum" sz="quarter" idx="12"/>
          </p:nvPr>
        </p:nvSpPr>
        <p:spPr/>
        <p:txBody>
          <a:bodyPr/>
          <a:lstStyle/>
          <a:p>
            <a:fld id="{6586042B-6341-4E38-A80C-926D3BB8AAC9}" type="slidenum">
              <a:rPr lang="en-US" smtClean="0"/>
              <a:t>6</a:t>
            </a:fld>
            <a:endParaRPr lang="en-US"/>
          </a:p>
        </p:txBody>
      </p:sp>
    </p:spTree>
    <p:extLst>
      <p:ext uri="{BB962C8B-B14F-4D97-AF65-F5344CB8AC3E}">
        <p14:creationId xmlns:p14="http://schemas.microsoft.com/office/powerpoint/2010/main" val="3440088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A8B34-83A0-5035-6F93-06A2DC1C4850}"/>
              </a:ext>
            </a:extLst>
          </p:cNvPr>
          <p:cNvSpPr>
            <a:spLocks noGrp="1"/>
          </p:cNvSpPr>
          <p:nvPr>
            <p:ph type="title"/>
          </p:nvPr>
        </p:nvSpPr>
        <p:spPr>
          <a:xfrm>
            <a:off x="1066800" y="1978243"/>
            <a:ext cx="10058400" cy="1938437"/>
          </a:xfrm>
        </p:spPr>
        <p:txBody>
          <a:bodyPr/>
          <a:lstStyle/>
          <a:p>
            <a:pPr algn="ctr"/>
            <a:r>
              <a:rPr lang="en-IN" dirty="0"/>
              <a:t>Queries</a:t>
            </a:r>
          </a:p>
        </p:txBody>
      </p:sp>
      <p:sp>
        <p:nvSpPr>
          <p:cNvPr id="3" name="Content Placeholder 2">
            <a:extLst>
              <a:ext uri="{FF2B5EF4-FFF2-40B4-BE49-F238E27FC236}">
                <a16:creationId xmlns:a16="http://schemas.microsoft.com/office/drawing/2014/main" id="{594A0BB3-F209-8C12-2A4E-2CD049341877}"/>
              </a:ext>
            </a:extLst>
          </p:cNvPr>
          <p:cNvSpPr>
            <a:spLocks noGrp="1"/>
          </p:cNvSpPr>
          <p:nvPr>
            <p:ph idx="1"/>
          </p:nvPr>
        </p:nvSpPr>
        <p:spPr>
          <a:xfrm>
            <a:off x="1097280" y="5823374"/>
            <a:ext cx="10058400" cy="45719"/>
          </a:xfrm>
        </p:spPr>
        <p:txBody>
          <a:bodyPr>
            <a:normAutofit fontScale="25000" lnSpcReduction="20000"/>
          </a:bodyPr>
          <a:lstStyle/>
          <a:p>
            <a:endParaRPr lang="en-IN" dirty="0"/>
          </a:p>
        </p:txBody>
      </p:sp>
      <p:sp>
        <p:nvSpPr>
          <p:cNvPr id="4" name="Slide Number Placeholder 3">
            <a:extLst>
              <a:ext uri="{FF2B5EF4-FFF2-40B4-BE49-F238E27FC236}">
                <a16:creationId xmlns:a16="http://schemas.microsoft.com/office/drawing/2014/main" id="{4AFBD327-F6D2-7027-420C-10DE72BB007B}"/>
              </a:ext>
            </a:extLst>
          </p:cNvPr>
          <p:cNvSpPr>
            <a:spLocks noGrp="1"/>
          </p:cNvSpPr>
          <p:nvPr>
            <p:ph type="sldNum" sz="quarter" idx="12"/>
          </p:nvPr>
        </p:nvSpPr>
        <p:spPr/>
        <p:txBody>
          <a:bodyPr/>
          <a:lstStyle/>
          <a:p>
            <a:fld id="{6586042B-6341-4E38-A80C-926D3BB8AAC9}" type="slidenum">
              <a:rPr lang="en-US" smtClean="0"/>
              <a:t>7</a:t>
            </a:fld>
            <a:endParaRPr lang="en-US"/>
          </a:p>
        </p:txBody>
      </p:sp>
    </p:spTree>
    <p:extLst>
      <p:ext uri="{BB962C8B-B14F-4D97-AF65-F5344CB8AC3E}">
        <p14:creationId xmlns:p14="http://schemas.microsoft.com/office/powerpoint/2010/main" val="4022020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99D7B-4240-EE66-AA53-7405E80E8607}"/>
              </a:ext>
            </a:extLst>
          </p:cNvPr>
          <p:cNvSpPr>
            <a:spLocks noGrp="1"/>
          </p:cNvSpPr>
          <p:nvPr>
            <p:ph type="title"/>
          </p:nvPr>
        </p:nvSpPr>
        <p:spPr/>
        <p:txBody>
          <a:bodyPr>
            <a:normAutofit/>
          </a:bodyPr>
          <a:lstStyle/>
          <a:p>
            <a:r>
              <a:rPr lang="en-US" sz="3800" i="0" dirty="0">
                <a:effectLst/>
                <a:latin typeface="Söhne"/>
              </a:rPr>
              <a:t>Select flights where the plane registration number contains 'ABC' and the plane model is '123456789'</a:t>
            </a:r>
            <a:endParaRPr lang="en-IN" sz="3800" dirty="0"/>
          </a:p>
        </p:txBody>
      </p:sp>
      <p:pic>
        <p:nvPicPr>
          <p:cNvPr id="5" name="Content Placeholder 4">
            <a:extLst>
              <a:ext uri="{FF2B5EF4-FFF2-40B4-BE49-F238E27FC236}">
                <a16:creationId xmlns:a16="http://schemas.microsoft.com/office/drawing/2014/main" id="{ABA19432-1974-6219-F840-1F07FFDE9D20}"/>
              </a:ext>
            </a:extLst>
          </p:cNvPr>
          <p:cNvPicPr>
            <a:picLocks noGrp="1" noChangeAspect="1"/>
          </p:cNvPicPr>
          <p:nvPr>
            <p:ph idx="1"/>
          </p:nvPr>
        </p:nvPicPr>
        <p:blipFill>
          <a:blip r:embed="rId2"/>
          <a:stretch>
            <a:fillRect/>
          </a:stretch>
        </p:blipFill>
        <p:spPr>
          <a:xfrm>
            <a:off x="1097280" y="2676210"/>
            <a:ext cx="8939035" cy="2293819"/>
          </a:xfrm>
        </p:spPr>
      </p:pic>
      <p:sp>
        <p:nvSpPr>
          <p:cNvPr id="3" name="Slide Number Placeholder 2">
            <a:extLst>
              <a:ext uri="{FF2B5EF4-FFF2-40B4-BE49-F238E27FC236}">
                <a16:creationId xmlns:a16="http://schemas.microsoft.com/office/drawing/2014/main" id="{B470E3AD-B011-A3DF-98AE-656378BA5410}"/>
              </a:ext>
            </a:extLst>
          </p:cNvPr>
          <p:cNvSpPr>
            <a:spLocks noGrp="1"/>
          </p:cNvSpPr>
          <p:nvPr>
            <p:ph type="sldNum" sz="quarter" idx="12"/>
          </p:nvPr>
        </p:nvSpPr>
        <p:spPr/>
        <p:txBody>
          <a:bodyPr/>
          <a:lstStyle/>
          <a:p>
            <a:fld id="{6586042B-6341-4E38-A80C-926D3BB8AAC9}" type="slidenum">
              <a:rPr lang="en-US" smtClean="0"/>
              <a:t>8</a:t>
            </a:fld>
            <a:endParaRPr lang="en-US"/>
          </a:p>
        </p:txBody>
      </p:sp>
    </p:spTree>
    <p:extLst>
      <p:ext uri="{BB962C8B-B14F-4D97-AF65-F5344CB8AC3E}">
        <p14:creationId xmlns:p14="http://schemas.microsoft.com/office/powerpoint/2010/main" val="4095092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D9C48-1AB9-1C41-6217-A4AED347D7DD}"/>
              </a:ext>
            </a:extLst>
          </p:cNvPr>
          <p:cNvSpPr>
            <a:spLocks noGrp="1"/>
          </p:cNvSpPr>
          <p:nvPr>
            <p:ph type="title"/>
          </p:nvPr>
        </p:nvSpPr>
        <p:spPr/>
        <p:txBody>
          <a:bodyPr>
            <a:normAutofit/>
          </a:bodyPr>
          <a:lstStyle/>
          <a:p>
            <a:r>
              <a:rPr lang="en-US" i="0" dirty="0">
                <a:effectLst/>
                <a:latin typeface="Söhne"/>
              </a:rPr>
              <a:t>Categorize age groups</a:t>
            </a:r>
            <a:endParaRPr lang="en-IN" dirty="0"/>
          </a:p>
        </p:txBody>
      </p:sp>
      <p:pic>
        <p:nvPicPr>
          <p:cNvPr id="5" name="Content Placeholder 4">
            <a:extLst>
              <a:ext uri="{FF2B5EF4-FFF2-40B4-BE49-F238E27FC236}">
                <a16:creationId xmlns:a16="http://schemas.microsoft.com/office/drawing/2014/main" id="{50BB0A68-2E6D-4E92-5A39-F07680205707}"/>
              </a:ext>
            </a:extLst>
          </p:cNvPr>
          <p:cNvPicPr>
            <a:picLocks noGrp="1" noChangeAspect="1"/>
          </p:cNvPicPr>
          <p:nvPr>
            <p:ph idx="1"/>
          </p:nvPr>
        </p:nvPicPr>
        <p:blipFill>
          <a:blip r:embed="rId2"/>
          <a:stretch>
            <a:fillRect/>
          </a:stretch>
        </p:blipFill>
        <p:spPr>
          <a:xfrm>
            <a:off x="1097280" y="1863516"/>
            <a:ext cx="5951428" cy="4022725"/>
          </a:xfrm>
        </p:spPr>
      </p:pic>
      <p:sp>
        <p:nvSpPr>
          <p:cNvPr id="3" name="Slide Number Placeholder 2">
            <a:extLst>
              <a:ext uri="{FF2B5EF4-FFF2-40B4-BE49-F238E27FC236}">
                <a16:creationId xmlns:a16="http://schemas.microsoft.com/office/drawing/2014/main" id="{67F02687-38A4-171E-1705-679D8ADBFC0A}"/>
              </a:ext>
            </a:extLst>
          </p:cNvPr>
          <p:cNvSpPr>
            <a:spLocks noGrp="1"/>
          </p:cNvSpPr>
          <p:nvPr>
            <p:ph type="sldNum" sz="quarter" idx="12"/>
          </p:nvPr>
        </p:nvSpPr>
        <p:spPr/>
        <p:txBody>
          <a:bodyPr/>
          <a:lstStyle/>
          <a:p>
            <a:fld id="{6586042B-6341-4E38-A80C-926D3BB8AAC9}" type="slidenum">
              <a:rPr lang="en-US" smtClean="0"/>
              <a:t>9</a:t>
            </a:fld>
            <a:endParaRPr lang="en-US"/>
          </a:p>
        </p:txBody>
      </p:sp>
    </p:spTree>
    <p:extLst>
      <p:ext uri="{BB962C8B-B14F-4D97-AF65-F5344CB8AC3E}">
        <p14:creationId xmlns:p14="http://schemas.microsoft.com/office/powerpoint/2010/main" val="175157353"/>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C41646A-BDFC-41A2-98C8-98FA9E395CBC}">
  <we:reference id="4b785c87-866c-4bad-85d8-5d1ae467ac9a" version="3.12.0.0" store="EXCatalog" storeType="EXCatalog"/>
  <we:alternateReferences>
    <we:reference id="WA104381909" version="3.12.0.0" store="en-IN"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Retrospect</Template>
  <TotalTime>263</TotalTime>
  <Words>602</Words>
  <Application>Microsoft Office PowerPoint</Application>
  <PresentationFormat>Widescreen</PresentationFormat>
  <Paragraphs>111</Paragraphs>
  <Slides>28</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Calibri</vt:lpstr>
      <vt:lpstr>Calibri Light</vt:lpstr>
      <vt:lpstr>Söhne</vt:lpstr>
      <vt:lpstr>Retrospect</vt:lpstr>
      <vt:lpstr>Flight Customer Management System</vt:lpstr>
      <vt:lpstr> Agenda:  1. Introduction 2. SQL Features 3. Metadata 4. Why Chose Topic 5. Queries  </vt:lpstr>
      <vt:lpstr>Introduction:</vt:lpstr>
      <vt:lpstr>SQL Features</vt:lpstr>
      <vt:lpstr>Metadata</vt:lpstr>
      <vt:lpstr>Why chose this Topic </vt:lpstr>
      <vt:lpstr>Queries</vt:lpstr>
      <vt:lpstr>Select flights where the plane registration number contains 'ABC' and the plane model is '123456789'</vt:lpstr>
      <vt:lpstr>Categorize age groups</vt:lpstr>
      <vt:lpstr>count percentage of male and female</vt:lpstr>
      <vt:lpstr>Select the flight with the highest number of passengers traveling in 'economy' class</vt:lpstr>
      <vt:lpstr>Select the top 3 flights with the highest revenue (fare * capacity)</vt:lpstr>
      <vt:lpstr>Select the flight with the highest plane capacity and its plane model</vt:lpstr>
      <vt:lpstr>Select flights with the most common departure location</vt:lpstr>
      <vt:lpstr>Select flights with a fare greater than the average fare</vt:lpstr>
      <vt:lpstr>Select the number of flights for each departure location</vt:lpstr>
      <vt:lpstr>Select the flight with the highest fare and the flight with the lowest fare</vt:lpstr>
      <vt:lpstr>Select flights with customers whose first names are not in the list ('Ravi', 'Priya', 'Sanjay')</vt:lpstr>
      <vt:lpstr>Select the top 3 busiest routes (departure to arrival) based on the total number of flights.</vt:lpstr>
      <vt:lpstr>Find customer duplicate mobile no.</vt:lpstr>
      <vt:lpstr>Calculate the total revenue for each departure location and arrival location combination (route) for flights with fares greater than 5000.</vt:lpstr>
      <vt:lpstr>Find the top 5 customers who have spent the most on flights (based on total fare</vt:lpstr>
      <vt:lpstr>Select flights with departure times in the morning (before 12:00 PM)</vt:lpstr>
      <vt:lpstr>Select flights with departure locations starting with 'M'</vt:lpstr>
      <vt:lpstr>Select flights where arrival dates are in November 2023</vt:lpstr>
      <vt:lpstr>Select flights where the departure date is the same as the current date</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Flight Customer Management System</dc:title>
  <dc:creator>MEETUL AGRAWAL</dc:creator>
  <cp:lastModifiedBy>MEETUL AGRAWAL</cp:lastModifiedBy>
  <cp:revision>18</cp:revision>
  <dcterms:created xsi:type="dcterms:W3CDTF">2023-09-30T04:57:36Z</dcterms:created>
  <dcterms:modified xsi:type="dcterms:W3CDTF">2023-10-06T05:18:00Z</dcterms:modified>
</cp:coreProperties>
</file>